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3">
  <p:sldMasterIdLst>
    <p:sldMasterId id="2147483678" r:id="rId1"/>
  </p:sldMasterIdLst>
  <p:notesMasterIdLst>
    <p:notesMasterId r:id="rId27"/>
  </p:notesMasterIdLst>
  <p:sldIdLst>
    <p:sldId id="256" r:id="rId2"/>
    <p:sldId id="257" r:id="rId3"/>
    <p:sldId id="258" r:id="rId4"/>
    <p:sldId id="261" r:id="rId5"/>
    <p:sldId id="306" r:id="rId6"/>
    <p:sldId id="308" r:id="rId7"/>
    <p:sldId id="309" r:id="rId8"/>
    <p:sldId id="321" r:id="rId9"/>
    <p:sldId id="310" r:id="rId10"/>
    <p:sldId id="311" r:id="rId11"/>
    <p:sldId id="322" r:id="rId12"/>
    <p:sldId id="312" r:id="rId13"/>
    <p:sldId id="313" r:id="rId14"/>
    <p:sldId id="314" r:id="rId15"/>
    <p:sldId id="315" r:id="rId16"/>
    <p:sldId id="307" r:id="rId17"/>
    <p:sldId id="318" r:id="rId18"/>
    <p:sldId id="319" r:id="rId19"/>
    <p:sldId id="320" r:id="rId20"/>
    <p:sldId id="324" r:id="rId21"/>
    <p:sldId id="323" r:id="rId22"/>
    <p:sldId id="326" r:id="rId23"/>
    <p:sldId id="325" r:id="rId24"/>
    <p:sldId id="327" r:id="rId25"/>
    <p:sldId id="329" r:id="rId26"/>
  </p:sldIdLst>
  <p:sldSz cx="9144000" cy="5143500" type="screen16x9"/>
  <p:notesSz cx="6858000" cy="9144000"/>
  <p:embeddedFontLst>
    <p:embeddedFont>
      <p:font typeface="Abel" panose="02000506030000020004" pitchFamily="2" charset="0"/>
      <p:regular r:id="rId28"/>
    </p:embeddedFont>
    <p:embeddedFont>
      <p:font typeface="Righteous" panose="020B0604020202020204" charset="0"/>
      <p:regular r:id="rId29"/>
    </p:embeddedFont>
    <p:embeddedFont>
      <p:font typeface="SVN-Amsi Narw Light" panose="020B0A06020201010104" pitchFamily="34" charset="0"/>
      <p:regular r:id="rId30"/>
    </p:embeddedFont>
    <p:embeddedFont>
      <p:font typeface="SVN-Aptima" panose="02040603050506020204" pitchFamily="18" charset="0"/>
      <p:regular r:id="rId31"/>
      <p:bold r:id="rId32"/>
      <p:italic r:id="rId33"/>
      <p:boldItalic r:id="rId34"/>
    </p:embeddedFont>
    <p:embeddedFont>
      <p:font typeface="SVN-Beauford" panose="00000500000000000000" pitchFamily="50" charset="0"/>
      <p:regular r:id="rId35"/>
    </p:embeddedFont>
    <p:embeddedFont>
      <p:font typeface="SVN-Bio Sans" panose="020B0506020202040204" pitchFamily="34"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át Nguyễn Tấn" initials="PNT" lastIdx="1" clrIdx="0">
    <p:extLst>
      <p:ext uri="{19B8F6BF-5375-455C-9EA6-DF929625EA0E}">
        <p15:presenceInfo xmlns:p15="http://schemas.microsoft.com/office/powerpoint/2012/main" userId="ff9ffbdec18187b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F33175-1C0E-48A4-A063-E376829E9BE8}">
  <a:tblStyle styleId="{DFF33175-1C0E-48A4-A063-E376829E9BE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4-23T10:21:08.990"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c886aa300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c886aa300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0955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6c8aeeb471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6c8aeeb471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4336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c886aa300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c886aa300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1778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c886aa300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c886aa300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94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c886aa300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c886aa300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6007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c886aa300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c886aa300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188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6c8aeeb471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6c8aeeb471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609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6c886aa300_0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6c886aa300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2203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6c8aeeb471_0_38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6c8aeeb471_0_38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c886aa300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c886aa300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6c8aeeb471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6c8aeeb471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c886aa300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c886aa300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466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c886aa300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c886aa300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242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c886aa300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c886aa300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3310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6c8aeeb471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6c8aeeb471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309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c886aa300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c886aa300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850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411275" y="1049375"/>
            <a:ext cx="4116000" cy="2052600"/>
          </a:xfrm>
          <a:prstGeom prst="rect">
            <a:avLst/>
          </a:prstGeom>
        </p:spPr>
        <p:txBody>
          <a:bodyPr spcFirstLastPara="1" wrap="square" lIns="91425" tIns="91425" rIns="91425" bIns="91425" anchor="b"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10" name="Google Shape;10;p2"/>
          <p:cNvSpPr txBox="1">
            <a:spLocks noGrp="1"/>
          </p:cNvSpPr>
          <p:nvPr>
            <p:ph type="subTitle" idx="1"/>
          </p:nvPr>
        </p:nvSpPr>
        <p:spPr>
          <a:xfrm>
            <a:off x="4411275" y="3101975"/>
            <a:ext cx="3198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3">
    <p:spTree>
      <p:nvGrpSpPr>
        <p:cNvPr id="1" name="Shape 146"/>
        <p:cNvGrpSpPr/>
        <p:nvPr/>
      </p:nvGrpSpPr>
      <p:grpSpPr>
        <a:xfrm>
          <a:off x="0" y="0"/>
          <a:ext cx="0" cy="0"/>
          <a:chOff x="0" y="0"/>
          <a:chExt cx="0" cy="0"/>
        </a:xfrm>
      </p:grpSpPr>
      <p:sp>
        <p:nvSpPr>
          <p:cNvPr id="147" name="Google Shape;147;p27"/>
          <p:cNvSpPr/>
          <p:nvPr/>
        </p:nvSpPr>
        <p:spPr>
          <a:xfrm rot="-1444056">
            <a:off x="-2613568" y="-447761"/>
            <a:ext cx="6698409" cy="6259436"/>
          </a:xfrm>
          <a:custGeom>
            <a:avLst/>
            <a:gdLst/>
            <a:ahLst/>
            <a:cxnLst/>
            <a:rect l="l" t="t" r="r" b="b"/>
            <a:pathLst>
              <a:path w="41446" h="34811" extrusionOk="0">
                <a:moveTo>
                  <a:pt x="18660" y="1"/>
                </a:moveTo>
                <a:cubicBezTo>
                  <a:pt x="17955" y="1"/>
                  <a:pt x="17296" y="39"/>
                  <a:pt x="16677" y="90"/>
                </a:cubicBezTo>
                <a:cubicBezTo>
                  <a:pt x="12442" y="443"/>
                  <a:pt x="8357" y="1771"/>
                  <a:pt x="5032" y="4638"/>
                </a:cubicBezTo>
                <a:cubicBezTo>
                  <a:pt x="2049" y="7210"/>
                  <a:pt x="1" y="11125"/>
                  <a:pt x="491" y="15033"/>
                </a:cubicBezTo>
                <a:cubicBezTo>
                  <a:pt x="964" y="18806"/>
                  <a:pt x="4267" y="22243"/>
                  <a:pt x="8032" y="22243"/>
                </a:cubicBezTo>
                <a:cubicBezTo>
                  <a:pt x="8166" y="22243"/>
                  <a:pt x="8301" y="22238"/>
                  <a:pt x="8437" y="22229"/>
                </a:cubicBezTo>
                <a:cubicBezTo>
                  <a:pt x="10584" y="22088"/>
                  <a:pt x="12747" y="20925"/>
                  <a:pt x="14804" y="20925"/>
                </a:cubicBezTo>
                <a:cubicBezTo>
                  <a:pt x="15383" y="20925"/>
                  <a:pt x="15953" y="21017"/>
                  <a:pt x="16513" y="21250"/>
                </a:cubicBezTo>
                <a:cubicBezTo>
                  <a:pt x="19186" y="22365"/>
                  <a:pt x="19685" y="25827"/>
                  <a:pt x="20891" y="28458"/>
                </a:cubicBezTo>
                <a:cubicBezTo>
                  <a:pt x="22614" y="32213"/>
                  <a:pt x="26630" y="34811"/>
                  <a:pt x="30745" y="34811"/>
                </a:cubicBezTo>
                <a:cubicBezTo>
                  <a:pt x="30997" y="34811"/>
                  <a:pt x="31250" y="34801"/>
                  <a:pt x="31502" y="34781"/>
                </a:cubicBezTo>
                <a:cubicBezTo>
                  <a:pt x="35872" y="34436"/>
                  <a:pt x="39857" y="31006"/>
                  <a:pt x="40722" y="26709"/>
                </a:cubicBezTo>
                <a:cubicBezTo>
                  <a:pt x="41372" y="23478"/>
                  <a:pt x="41446" y="18974"/>
                  <a:pt x="40528" y="15807"/>
                </a:cubicBezTo>
                <a:cubicBezTo>
                  <a:pt x="39241" y="11363"/>
                  <a:pt x="36773" y="7276"/>
                  <a:pt x="31102" y="4297"/>
                </a:cubicBezTo>
                <a:lnTo>
                  <a:pt x="31101" y="4296"/>
                </a:lnTo>
                <a:cubicBezTo>
                  <a:pt x="25767" y="739"/>
                  <a:pt x="21771" y="1"/>
                  <a:pt x="18660"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24">
    <p:spTree>
      <p:nvGrpSpPr>
        <p:cNvPr id="1" name="Shape 148"/>
        <p:cNvGrpSpPr/>
        <p:nvPr/>
      </p:nvGrpSpPr>
      <p:grpSpPr>
        <a:xfrm>
          <a:off x="0" y="0"/>
          <a:ext cx="0" cy="0"/>
          <a:chOff x="0" y="0"/>
          <a:chExt cx="0" cy="0"/>
        </a:xfrm>
      </p:grpSpPr>
      <p:sp>
        <p:nvSpPr>
          <p:cNvPr id="149" name="Google Shape;149;p28"/>
          <p:cNvSpPr/>
          <p:nvPr/>
        </p:nvSpPr>
        <p:spPr>
          <a:xfrm rot="-8100000">
            <a:off x="-1336505" y="-8989"/>
            <a:ext cx="6872190" cy="6235435"/>
          </a:xfrm>
          <a:custGeom>
            <a:avLst/>
            <a:gdLst/>
            <a:ahLst/>
            <a:cxnLst/>
            <a:rect l="l" t="t" r="r" b="b"/>
            <a:pathLst>
              <a:path w="161723" h="143889" extrusionOk="0">
                <a:moveTo>
                  <a:pt x="103111" y="0"/>
                </a:moveTo>
                <a:cubicBezTo>
                  <a:pt x="101060" y="0"/>
                  <a:pt x="99005" y="229"/>
                  <a:pt x="97030" y="661"/>
                </a:cubicBezTo>
                <a:cubicBezTo>
                  <a:pt x="87330" y="2784"/>
                  <a:pt x="84184" y="12198"/>
                  <a:pt x="77356" y="16749"/>
                </a:cubicBezTo>
                <a:cubicBezTo>
                  <a:pt x="74011" y="18979"/>
                  <a:pt x="71123" y="19820"/>
                  <a:pt x="68068" y="19820"/>
                </a:cubicBezTo>
                <a:cubicBezTo>
                  <a:pt x="65383" y="19820"/>
                  <a:pt x="62569" y="19171"/>
                  <a:pt x="59201" y="18245"/>
                </a:cubicBezTo>
                <a:cubicBezTo>
                  <a:pt x="53224" y="16603"/>
                  <a:pt x="48614" y="15871"/>
                  <a:pt x="44606" y="15871"/>
                </a:cubicBezTo>
                <a:cubicBezTo>
                  <a:pt x="39193" y="15871"/>
                  <a:pt x="34878" y="17207"/>
                  <a:pt x="29777" y="19442"/>
                </a:cubicBezTo>
                <a:cubicBezTo>
                  <a:pt x="28006" y="20219"/>
                  <a:pt x="24853" y="22146"/>
                  <a:pt x="23220" y="23182"/>
                </a:cubicBezTo>
                <a:cubicBezTo>
                  <a:pt x="8588" y="32465"/>
                  <a:pt x="0" y="50803"/>
                  <a:pt x="2760" y="67987"/>
                </a:cubicBezTo>
                <a:cubicBezTo>
                  <a:pt x="5756" y="86642"/>
                  <a:pt x="21878" y="102411"/>
                  <a:pt x="40596" y="104993"/>
                </a:cubicBezTo>
                <a:cubicBezTo>
                  <a:pt x="45887" y="105722"/>
                  <a:pt x="51588" y="105589"/>
                  <a:pt x="56077" y="108484"/>
                </a:cubicBezTo>
                <a:cubicBezTo>
                  <a:pt x="64669" y="114025"/>
                  <a:pt x="64019" y="126965"/>
                  <a:pt x="70054" y="135217"/>
                </a:cubicBezTo>
                <a:cubicBezTo>
                  <a:pt x="74278" y="140996"/>
                  <a:pt x="81610" y="143888"/>
                  <a:pt x="88812" y="143888"/>
                </a:cubicBezTo>
                <a:cubicBezTo>
                  <a:pt x="89677" y="143888"/>
                  <a:pt x="90540" y="143846"/>
                  <a:pt x="91395" y="143763"/>
                </a:cubicBezTo>
                <a:cubicBezTo>
                  <a:pt x="99376" y="142984"/>
                  <a:pt x="106750" y="139039"/>
                  <a:pt x="113087" y="134127"/>
                </a:cubicBezTo>
                <a:cubicBezTo>
                  <a:pt x="118605" y="129851"/>
                  <a:pt x="124411" y="124486"/>
                  <a:pt x="131220" y="124486"/>
                </a:cubicBezTo>
                <a:cubicBezTo>
                  <a:pt x="131666" y="124486"/>
                  <a:pt x="132117" y="124510"/>
                  <a:pt x="132572" y="124557"/>
                </a:cubicBezTo>
                <a:cubicBezTo>
                  <a:pt x="135962" y="124915"/>
                  <a:pt x="139021" y="126656"/>
                  <a:pt x="142146" y="128022"/>
                </a:cubicBezTo>
                <a:cubicBezTo>
                  <a:pt x="144318" y="128971"/>
                  <a:pt x="146706" y="129750"/>
                  <a:pt x="149039" y="129750"/>
                </a:cubicBezTo>
                <a:cubicBezTo>
                  <a:pt x="150061" y="129750"/>
                  <a:pt x="151072" y="129601"/>
                  <a:pt x="152050" y="129250"/>
                </a:cubicBezTo>
                <a:cubicBezTo>
                  <a:pt x="152050" y="129250"/>
                  <a:pt x="149472" y="128224"/>
                  <a:pt x="149167" y="126591"/>
                </a:cubicBezTo>
                <a:cubicBezTo>
                  <a:pt x="148177" y="121300"/>
                  <a:pt x="151366" y="120547"/>
                  <a:pt x="155345" y="120547"/>
                </a:cubicBezTo>
                <a:cubicBezTo>
                  <a:pt x="146563" y="119562"/>
                  <a:pt x="138642" y="114705"/>
                  <a:pt x="134331" y="106992"/>
                </a:cubicBezTo>
                <a:cubicBezTo>
                  <a:pt x="131608" y="102120"/>
                  <a:pt x="130553" y="95633"/>
                  <a:pt x="133932" y="91192"/>
                </a:cubicBezTo>
                <a:cubicBezTo>
                  <a:pt x="137851" y="86042"/>
                  <a:pt x="145484" y="86039"/>
                  <a:pt x="151286" y="83172"/>
                </a:cubicBezTo>
                <a:cubicBezTo>
                  <a:pt x="156969" y="80364"/>
                  <a:pt x="160947" y="74379"/>
                  <a:pt x="161335" y="68051"/>
                </a:cubicBezTo>
                <a:cubicBezTo>
                  <a:pt x="161723" y="61723"/>
                  <a:pt x="158506" y="55297"/>
                  <a:pt x="153209" y="51816"/>
                </a:cubicBezTo>
                <a:cubicBezTo>
                  <a:pt x="146705" y="47542"/>
                  <a:pt x="137791" y="47639"/>
                  <a:pt x="131993" y="42447"/>
                </a:cubicBezTo>
                <a:cubicBezTo>
                  <a:pt x="122255" y="33726"/>
                  <a:pt x="127252" y="16215"/>
                  <a:pt x="118711" y="6317"/>
                </a:cubicBezTo>
                <a:cubicBezTo>
                  <a:pt x="114904" y="1904"/>
                  <a:pt x="109025" y="0"/>
                  <a:pt x="103111" y="0"/>
                </a:cubicBezTo>
                <a:close/>
              </a:path>
            </a:pathLst>
          </a:custGeom>
          <a:solidFill>
            <a:schemeClr val="accent1">
              <a:alpha val="2633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25">
    <p:spTree>
      <p:nvGrpSpPr>
        <p:cNvPr id="1" name="Shape 150"/>
        <p:cNvGrpSpPr/>
        <p:nvPr/>
      </p:nvGrpSpPr>
      <p:grpSpPr>
        <a:xfrm>
          <a:off x="0" y="0"/>
          <a:ext cx="0" cy="0"/>
          <a:chOff x="0" y="0"/>
          <a:chExt cx="0" cy="0"/>
        </a:xfrm>
      </p:grpSpPr>
      <p:sp>
        <p:nvSpPr>
          <p:cNvPr id="151" name="Google Shape;151;p29"/>
          <p:cNvSpPr/>
          <p:nvPr/>
        </p:nvSpPr>
        <p:spPr>
          <a:xfrm>
            <a:off x="2831471" y="-241276"/>
            <a:ext cx="6698399" cy="5626067"/>
          </a:xfrm>
          <a:custGeom>
            <a:avLst/>
            <a:gdLst/>
            <a:ahLst/>
            <a:cxnLst/>
            <a:rect l="l" t="t" r="r" b="b"/>
            <a:pathLst>
              <a:path w="41446" h="34811" extrusionOk="0">
                <a:moveTo>
                  <a:pt x="18660" y="1"/>
                </a:moveTo>
                <a:cubicBezTo>
                  <a:pt x="17955" y="1"/>
                  <a:pt x="17296" y="39"/>
                  <a:pt x="16677" y="90"/>
                </a:cubicBezTo>
                <a:cubicBezTo>
                  <a:pt x="12442" y="443"/>
                  <a:pt x="8357" y="1771"/>
                  <a:pt x="5032" y="4638"/>
                </a:cubicBezTo>
                <a:cubicBezTo>
                  <a:pt x="2049" y="7210"/>
                  <a:pt x="1" y="11125"/>
                  <a:pt x="491" y="15033"/>
                </a:cubicBezTo>
                <a:cubicBezTo>
                  <a:pt x="964" y="18806"/>
                  <a:pt x="4267" y="22243"/>
                  <a:pt x="8032" y="22243"/>
                </a:cubicBezTo>
                <a:cubicBezTo>
                  <a:pt x="8166" y="22243"/>
                  <a:pt x="8301" y="22238"/>
                  <a:pt x="8437" y="22229"/>
                </a:cubicBezTo>
                <a:cubicBezTo>
                  <a:pt x="10584" y="22088"/>
                  <a:pt x="12747" y="20925"/>
                  <a:pt x="14804" y="20925"/>
                </a:cubicBezTo>
                <a:cubicBezTo>
                  <a:pt x="15383" y="20925"/>
                  <a:pt x="15953" y="21017"/>
                  <a:pt x="16513" y="21250"/>
                </a:cubicBezTo>
                <a:cubicBezTo>
                  <a:pt x="19186" y="22365"/>
                  <a:pt x="19685" y="25827"/>
                  <a:pt x="20891" y="28458"/>
                </a:cubicBezTo>
                <a:cubicBezTo>
                  <a:pt x="22614" y="32213"/>
                  <a:pt x="26630" y="34811"/>
                  <a:pt x="30745" y="34811"/>
                </a:cubicBezTo>
                <a:cubicBezTo>
                  <a:pt x="30997" y="34811"/>
                  <a:pt x="31250" y="34801"/>
                  <a:pt x="31502" y="34781"/>
                </a:cubicBezTo>
                <a:cubicBezTo>
                  <a:pt x="35872" y="34436"/>
                  <a:pt x="39857" y="31006"/>
                  <a:pt x="40722" y="26709"/>
                </a:cubicBezTo>
                <a:cubicBezTo>
                  <a:pt x="41372" y="23478"/>
                  <a:pt x="41446" y="18974"/>
                  <a:pt x="40528" y="15807"/>
                </a:cubicBezTo>
                <a:cubicBezTo>
                  <a:pt x="39241" y="11363"/>
                  <a:pt x="36773" y="7276"/>
                  <a:pt x="31102" y="4297"/>
                </a:cubicBezTo>
                <a:lnTo>
                  <a:pt x="31101" y="4296"/>
                </a:lnTo>
                <a:cubicBezTo>
                  <a:pt x="25767" y="739"/>
                  <a:pt x="21771" y="1"/>
                  <a:pt x="186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p:nvPr/>
        </p:nvSpPr>
        <p:spPr>
          <a:xfrm>
            <a:off x="954625" y="717025"/>
            <a:ext cx="1464900" cy="1464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3"/>
          <p:cNvSpPr txBox="1">
            <a:spLocks noGrp="1"/>
          </p:cNvSpPr>
          <p:nvPr>
            <p:ph type="title"/>
          </p:nvPr>
        </p:nvSpPr>
        <p:spPr>
          <a:xfrm>
            <a:off x="1795500" y="2924775"/>
            <a:ext cx="5553000" cy="841800"/>
          </a:xfrm>
          <a:prstGeom prst="rect">
            <a:avLst/>
          </a:prstGeom>
        </p:spPr>
        <p:txBody>
          <a:bodyPr spcFirstLastPara="1" wrap="square" lIns="91425" tIns="91425" rIns="91425" bIns="91425" anchor="b" anchorCtr="0">
            <a:noAutofit/>
          </a:bodyPr>
          <a:lstStyle>
            <a:lvl1pPr marR="91440"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2930250" y="3707550"/>
            <a:ext cx="3283500" cy="792600"/>
          </a:xfrm>
          <a:prstGeom prst="rect">
            <a:avLst/>
          </a:prstGeom>
        </p:spPr>
        <p:txBody>
          <a:bodyPr spcFirstLastPara="1" wrap="square" lIns="91425" tIns="91425" rIns="91425" bIns="91425" anchor="t" anchorCtr="0">
            <a:noAutofit/>
          </a:bodyPr>
          <a:lstStyle>
            <a:lvl1pPr marR="91440"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5" name="Google Shape;15;p3"/>
          <p:cNvSpPr/>
          <p:nvPr/>
        </p:nvSpPr>
        <p:spPr>
          <a:xfrm>
            <a:off x="6879950" y="1852700"/>
            <a:ext cx="792600" cy="7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44400" y="3169450"/>
            <a:ext cx="792600" cy="7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8706925" y="305550"/>
            <a:ext cx="792600" cy="792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title" idx="2" hasCustomPrompt="1"/>
          </p:nvPr>
        </p:nvSpPr>
        <p:spPr>
          <a:xfrm>
            <a:off x="361825" y="691825"/>
            <a:ext cx="2650500" cy="151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768900" y="1281200"/>
            <a:ext cx="7059000" cy="2991300"/>
          </a:xfrm>
          <a:prstGeom prst="rect">
            <a:avLst/>
          </a:prstGeom>
        </p:spPr>
        <p:txBody>
          <a:bodyPr spcFirstLastPara="1" wrap="square" lIns="91425" tIns="91425" rIns="91425" bIns="91425" anchor="t" anchorCtr="0">
            <a:noAutofit/>
          </a:bodyPr>
          <a:lstStyle>
            <a:lvl1pPr marL="457200" lvl="0" indent="-307975" rtl="0">
              <a:lnSpc>
                <a:spcPct val="100000"/>
              </a:lnSpc>
              <a:spcBef>
                <a:spcPts val="0"/>
              </a:spcBef>
              <a:spcAft>
                <a:spcPts val="0"/>
              </a:spcAft>
              <a:buSzPts val="1250"/>
              <a:buChar char="●"/>
              <a:defRPr sz="1250"/>
            </a:lvl1pPr>
            <a:lvl2pPr marL="914400" lvl="1" indent="-307975" rtl="0">
              <a:lnSpc>
                <a:spcPct val="100000"/>
              </a:lnSpc>
              <a:spcBef>
                <a:spcPts val="1600"/>
              </a:spcBef>
              <a:spcAft>
                <a:spcPts val="0"/>
              </a:spcAft>
              <a:buSzPts val="1250"/>
              <a:buChar char="○"/>
              <a:defRPr sz="1250"/>
            </a:lvl2pPr>
            <a:lvl3pPr marL="1371600" lvl="2" indent="-307975" rtl="0">
              <a:lnSpc>
                <a:spcPct val="100000"/>
              </a:lnSpc>
              <a:spcBef>
                <a:spcPts val="1600"/>
              </a:spcBef>
              <a:spcAft>
                <a:spcPts val="0"/>
              </a:spcAft>
              <a:buSzPts val="1250"/>
              <a:buChar char="■"/>
              <a:defRPr sz="1250"/>
            </a:lvl3pPr>
            <a:lvl4pPr marL="1828800" lvl="3" indent="-307975" rtl="0">
              <a:lnSpc>
                <a:spcPct val="100000"/>
              </a:lnSpc>
              <a:spcBef>
                <a:spcPts val="1600"/>
              </a:spcBef>
              <a:spcAft>
                <a:spcPts val="0"/>
              </a:spcAft>
              <a:buSzPts val="1250"/>
              <a:buChar char="●"/>
              <a:defRPr sz="1250"/>
            </a:lvl4pPr>
            <a:lvl5pPr marL="2286000" lvl="4" indent="-307975" rtl="0">
              <a:lnSpc>
                <a:spcPct val="100000"/>
              </a:lnSpc>
              <a:spcBef>
                <a:spcPts val="1600"/>
              </a:spcBef>
              <a:spcAft>
                <a:spcPts val="0"/>
              </a:spcAft>
              <a:buSzPts val="1250"/>
              <a:buChar char="○"/>
              <a:defRPr sz="1250"/>
            </a:lvl5pPr>
            <a:lvl6pPr marL="2743200" lvl="5" indent="-307975" rtl="0">
              <a:lnSpc>
                <a:spcPct val="100000"/>
              </a:lnSpc>
              <a:spcBef>
                <a:spcPts val="1600"/>
              </a:spcBef>
              <a:spcAft>
                <a:spcPts val="0"/>
              </a:spcAft>
              <a:buSzPts val="1250"/>
              <a:buChar char="■"/>
              <a:defRPr sz="1250"/>
            </a:lvl6pPr>
            <a:lvl7pPr marL="3200400" lvl="6" indent="-307975" rtl="0">
              <a:lnSpc>
                <a:spcPct val="100000"/>
              </a:lnSpc>
              <a:spcBef>
                <a:spcPts val="1600"/>
              </a:spcBef>
              <a:spcAft>
                <a:spcPts val="0"/>
              </a:spcAft>
              <a:buSzPts val="1250"/>
              <a:buChar char="●"/>
              <a:defRPr sz="1250"/>
            </a:lvl7pPr>
            <a:lvl8pPr marL="3657600" lvl="7" indent="-307975" rtl="0">
              <a:lnSpc>
                <a:spcPct val="100000"/>
              </a:lnSpc>
              <a:spcBef>
                <a:spcPts val="1600"/>
              </a:spcBef>
              <a:spcAft>
                <a:spcPts val="0"/>
              </a:spcAft>
              <a:buSzPts val="1250"/>
              <a:buChar char="○"/>
              <a:defRPr sz="1250"/>
            </a:lvl8pPr>
            <a:lvl9pPr marL="4114800" lvl="8" indent="-307975" rtl="0">
              <a:lnSpc>
                <a:spcPct val="100000"/>
              </a:lnSpc>
              <a:spcBef>
                <a:spcPts val="1600"/>
              </a:spcBef>
              <a:spcAft>
                <a:spcPts val="1600"/>
              </a:spcAft>
              <a:buSzPts val="1250"/>
              <a:buChar char="■"/>
              <a:defRPr sz="1250"/>
            </a:lvl9pPr>
          </a:lstStyle>
          <a:p>
            <a:endParaRPr/>
          </a:p>
        </p:txBody>
      </p:sp>
      <p:sp>
        <p:nvSpPr>
          <p:cNvPr id="21" name="Google Shape;21;p4"/>
          <p:cNvSpPr txBox="1">
            <a:spLocks noGrp="1"/>
          </p:cNvSpPr>
          <p:nvPr>
            <p:ph type="title"/>
          </p:nvPr>
        </p:nvSpPr>
        <p:spPr>
          <a:xfrm>
            <a:off x="768900" y="403200"/>
            <a:ext cx="59718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22" name="Google Shape;22;p4"/>
          <p:cNvCxnSpPr/>
          <p:nvPr/>
        </p:nvCxnSpPr>
        <p:spPr>
          <a:xfrm>
            <a:off x="-122675" y="1231625"/>
            <a:ext cx="4211100" cy="0"/>
          </a:xfrm>
          <a:prstGeom prst="straightConnector1">
            <a:avLst/>
          </a:prstGeom>
          <a:noFill/>
          <a:ln w="952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768900" y="403200"/>
            <a:ext cx="3258000" cy="755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768900" y="2572275"/>
            <a:ext cx="3258000" cy="1880100"/>
          </a:xfrm>
          <a:prstGeom prst="rect">
            <a:avLst/>
          </a:prstGeom>
        </p:spPr>
        <p:txBody>
          <a:bodyPr spcFirstLastPara="1" wrap="square" lIns="91425" tIns="91425" rIns="91425" bIns="91425" anchor="t" anchorCtr="0">
            <a:noAutofit/>
          </a:bodyPr>
          <a:lstStyle>
            <a:lvl1pPr marL="457200" marR="91440" lvl="0" indent="-330200">
              <a:spcBef>
                <a:spcPts val="0"/>
              </a:spcBef>
              <a:spcAft>
                <a:spcPts val="0"/>
              </a:spcAft>
              <a:buSzPts val="1600"/>
              <a:buChar char="●"/>
              <a:defRPr sz="1600"/>
            </a:lvl1pPr>
            <a:lvl2pPr marL="914400" lvl="1" indent="-330200">
              <a:spcBef>
                <a:spcPts val="1600"/>
              </a:spcBef>
              <a:spcAft>
                <a:spcPts val="0"/>
              </a:spcAft>
              <a:buSzPts val="1600"/>
              <a:buChar char="○"/>
              <a:defRPr sz="1600"/>
            </a:lvl2pPr>
            <a:lvl3pPr marL="1371600" lvl="2" indent="-330200">
              <a:spcBef>
                <a:spcPts val="1600"/>
              </a:spcBef>
              <a:spcAft>
                <a:spcPts val="0"/>
              </a:spcAft>
              <a:buSzPts val="1600"/>
              <a:buChar char="■"/>
              <a:defRPr sz="1600"/>
            </a:lvl3pPr>
            <a:lvl4pPr marL="1828800" lvl="3" indent="-330200">
              <a:spcBef>
                <a:spcPts val="1600"/>
              </a:spcBef>
              <a:spcAft>
                <a:spcPts val="0"/>
              </a:spcAft>
              <a:buSzPts val="1600"/>
              <a:buChar char="●"/>
              <a:defRPr sz="1600"/>
            </a:lvl4pPr>
            <a:lvl5pPr marL="2286000" lvl="4" indent="-330200">
              <a:spcBef>
                <a:spcPts val="1600"/>
              </a:spcBef>
              <a:spcAft>
                <a:spcPts val="0"/>
              </a:spcAft>
              <a:buSzPts val="1600"/>
              <a:buChar char="○"/>
              <a:defRPr sz="1600"/>
            </a:lvl5pPr>
            <a:lvl6pPr marL="2743200" lvl="5" indent="-330200">
              <a:spcBef>
                <a:spcPts val="1600"/>
              </a:spcBef>
              <a:spcAft>
                <a:spcPts val="0"/>
              </a:spcAft>
              <a:buSzPts val="1600"/>
              <a:buChar char="■"/>
              <a:defRPr sz="1600"/>
            </a:lvl6pPr>
            <a:lvl7pPr marL="3200400" lvl="6" indent="-330200">
              <a:spcBef>
                <a:spcPts val="1600"/>
              </a:spcBef>
              <a:spcAft>
                <a:spcPts val="0"/>
              </a:spcAft>
              <a:buSzPts val="1600"/>
              <a:buChar char="●"/>
              <a:defRPr sz="1600"/>
            </a:lvl7pPr>
            <a:lvl8pPr marL="3657600" lvl="7" indent="-330200">
              <a:spcBef>
                <a:spcPts val="1600"/>
              </a:spcBef>
              <a:spcAft>
                <a:spcPts val="0"/>
              </a:spcAft>
              <a:buSzPts val="1600"/>
              <a:buChar char="○"/>
              <a:defRPr sz="1600"/>
            </a:lvl8pPr>
            <a:lvl9pPr marL="4114800" lvl="8" indent="-330200">
              <a:spcBef>
                <a:spcPts val="1600"/>
              </a:spcBef>
              <a:spcAft>
                <a:spcPts val="1600"/>
              </a:spcAft>
              <a:buSzPts val="1600"/>
              <a:buChar char="■"/>
              <a:defRPr sz="1600"/>
            </a:lvl9pPr>
          </a:lstStyle>
          <a:p>
            <a:endParaRPr/>
          </a:p>
        </p:txBody>
      </p:sp>
      <p:cxnSp>
        <p:nvCxnSpPr>
          <p:cNvPr id="36" name="Google Shape;36;p7"/>
          <p:cNvCxnSpPr/>
          <p:nvPr/>
        </p:nvCxnSpPr>
        <p:spPr>
          <a:xfrm>
            <a:off x="-122675" y="1231625"/>
            <a:ext cx="4211100" cy="0"/>
          </a:xfrm>
          <a:prstGeom prst="straightConnector1">
            <a:avLst/>
          </a:prstGeom>
          <a:noFill/>
          <a:ln w="952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2351400" y="1101250"/>
            <a:ext cx="4441200" cy="2634000"/>
          </a:xfrm>
          <a:prstGeom prst="rect">
            <a:avLst/>
          </a:prstGeom>
        </p:spPr>
        <p:txBody>
          <a:bodyPr spcFirstLastPara="1" wrap="square" lIns="91425" tIns="91425" rIns="91425" bIns="91425" anchor="ctr" anchorCtr="0">
            <a:noAutofit/>
          </a:bodyPr>
          <a:lstStyle>
            <a:lvl1pPr marR="91440" lvl="0" algn="ctr">
              <a:spcBef>
                <a:spcPts val="0"/>
              </a:spcBef>
              <a:spcAft>
                <a:spcPts val="0"/>
              </a:spcAft>
              <a:buSzPts val="42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ubTitle" idx="1"/>
          </p:nvPr>
        </p:nvSpPr>
        <p:spPr>
          <a:xfrm>
            <a:off x="2640750" y="3402038"/>
            <a:ext cx="3862500" cy="792600"/>
          </a:xfrm>
          <a:prstGeom prst="rect">
            <a:avLst/>
          </a:prstGeom>
        </p:spPr>
        <p:txBody>
          <a:bodyPr spcFirstLastPara="1" wrap="square" lIns="91425" tIns="91425" rIns="91425" bIns="91425" anchor="t" anchorCtr="0">
            <a:noAutofit/>
          </a:bodyPr>
          <a:lstStyle>
            <a:lvl1pPr marR="91440" lvl="0" algn="ctr" rtl="0">
              <a:lnSpc>
                <a:spcPct val="100000"/>
              </a:lnSpc>
              <a:spcBef>
                <a:spcPts val="0"/>
              </a:spcBef>
              <a:spcAft>
                <a:spcPts val="0"/>
              </a:spcAft>
              <a:buSzPts val="1800"/>
              <a:buNone/>
              <a:defRPr>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768900" y="403200"/>
            <a:ext cx="37047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cxnSp>
        <p:nvCxnSpPr>
          <p:cNvPr id="42" name="Google Shape;42;p9"/>
          <p:cNvCxnSpPr/>
          <p:nvPr/>
        </p:nvCxnSpPr>
        <p:spPr>
          <a:xfrm>
            <a:off x="-122675" y="1231625"/>
            <a:ext cx="4211100" cy="0"/>
          </a:xfrm>
          <a:prstGeom prst="straightConnector1">
            <a:avLst/>
          </a:prstGeom>
          <a:noFill/>
          <a:ln w="9525" cap="flat" cmpd="sng">
            <a:solidFill>
              <a:schemeClr val="accent2"/>
            </a:solidFill>
            <a:prstDash val="solid"/>
            <a:round/>
            <a:headEnd type="none" w="med" len="med"/>
            <a:tailEnd type="none" w="med" len="med"/>
          </a:ln>
        </p:spPr>
      </p:cxnSp>
      <p:sp>
        <p:nvSpPr>
          <p:cNvPr id="43" name="Google Shape;43;p9"/>
          <p:cNvSpPr txBox="1">
            <a:spLocks noGrp="1"/>
          </p:cNvSpPr>
          <p:nvPr>
            <p:ph type="title" idx="2"/>
          </p:nvPr>
        </p:nvSpPr>
        <p:spPr>
          <a:xfrm>
            <a:off x="1724500" y="3274029"/>
            <a:ext cx="2096100" cy="49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44" name="Google Shape;44;p9"/>
          <p:cNvSpPr txBox="1">
            <a:spLocks noGrp="1"/>
          </p:cNvSpPr>
          <p:nvPr>
            <p:ph type="subTitle" idx="1"/>
          </p:nvPr>
        </p:nvSpPr>
        <p:spPr>
          <a:xfrm>
            <a:off x="1724500" y="3701110"/>
            <a:ext cx="2096100" cy="9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9"/>
          <p:cNvSpPr txBox="1">
            <a:spLocks noGrp="1"/>
          </p:cNvSpPr>
          <p:nvPr>
            <p:ph type="title" idx="3"/>
          </p:nvPr>
        </p:nvSpPr>
        <p:spPr>
          <a:xfrm>
            <a:off x="5330275" y="3274029"/>
            <a:ext cx="2096100" cy="49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46" name="Google Shape;46;p9"/>
          <p:cNvSpPr txBox="1">
            <a:spLocks noGrp="1"/>
          </p:cNvSpPr>
          <p:nvPr>
            <p:ph type="subTitle" idx="4"/>
          </p:nvPr>
        </p:nvSpPr>
        <p:spPr>
          <a:xfrm>
            <a:off x="5330275" y="3701110"/>
            <a:ext cx="2096100" cy="9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57"/>
        <p:cNvGrpSpPr/>
        <p:nvPr/>
      </p:nvGrpSpPr>
      <p:grpSpPr>
        <a:xfrm>
          <a:off x="0" y="0"/>
          <a:ext cx="0" cy="0"/>
          <a:chOff x="0" y="0"/>
          <a:chExt cx="0" cy="0"/>
        </a:xfrm>
      </p:grpSpPr>
      <p:sp>
        <p:nvSpPr>
          <p:cNvPr id="58" name="Google Shape;58;p13"/>
          <p:cNvSpPr txBox="1">
            <a:spLocks noGrp="1"/>
          </p:cNvSpPr>
          <p:nvPr>
            <p:ph type="title"/>
          </p:nvPr>
        </p:nvSpPr>
        <p:spPr>
          <a:xfrm>
            <a:off x="935650" y="1122888"/>
            <a:ext cx="2096100" cy="403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800"/>
              <a:buNone/>
              <a:defRPr sz="1800">
                <a:solidFill>
                  <a:schemeClr val="accent1"/>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endParaRPr/>
          </a:p>
        </p:txBody>
      </p:sp>
      <p:sp>
        <p:nvSpPr>
          <p:cNvPr id="59" name="Google Shape;59;p13"/>
          <p:cNvSpPr txBox="1">
            <a:spLocks noGrp="1"/>
          </p:cNvSpPr>
          <p:nvPr>
            <p:ph type="subTitle" idx="1"/>
          </p:nvPr>
        </p:nvSpPr>
        <p:spPr>
          <a:xfrm>
            <a:off x="935650" y="1486063"/>
            <a:ext cx="20961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2" hasCustomPrompt="1"/>
          </p:nvPr>
        </p:nvSpPr>
        <p:spPr>
          <a:xfrm>
            <a:off x="3193725" y="1234300"/>
            <a:ext cx="1201800" cy="7515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61" name="Google Shape;61;p13"/>
          <p:cNvSpPr txBox="1">
            <a:spLocks noGrp="1"/>
          </p:cNvSpPr>
          <p:nvPr>
            <p:ph type="title" idx="3"/>
          </p:nvPr>
        </p:nvSpPr>
        <p:spPr>
          <a:xfrm>
            <a:off x="935650" y="3157513"/>
            <a:ext cx="2096100" cy="403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800"/>
              <a:buNone/>
              <a:defRPr sz="1800">
                <a:solidFill>
                  <a:schemeClr val="accent1"/>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endParaRPr/>
          </a:p>
        </p:txBody>
      </p:sp>
      <p:sp>
        <p:nvSpPr>
          <p:cNvPr id="62" name="Google Shape;62;p13"/>
          <p:cNvSpPr txBox="1">
            <a:spLocks noGrp="1"/>
          </p:cNvSpPr>
          <p:nvPr>
            <p:ph type="subTitle" idx="4"/>
          </p:nvPr>
        </p:nvSpPr>
        <p:spPr>
          <a:xfrm>
            <a:off x="935650" y="3520813"/>
            <a:ext cx="20961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5" hasCustomPrompt="1"/>
          </p:nvPr>
        </p:nvSpPr>
        <p:spPr>
          <a:xfrm>
            <a:off x="3193725" y="3269050"/>
            <a:ext cx="1201800" cy="7515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64" name="Google Shape;64;p13"/>
          <p:cNvSpPr txBox="1">
            <a:spLocks noGrp="1"/>
          </p:cNvSpPr>
          <p:nvPr>
            <p:ph type="title" idx="6"/>
          </p:nvPr>
        </p:nvSpPr>
        <p:spPr>
          <a:xfrm>
            <a:off x="6112225" y="1122888"/>
            <a:ext cx="2096100" cy="403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65" name="Google Shape;65;p13"/>
          <p:cNvSpPr txBox="1">
            <a:spLocks noGrp="1"/>
          </p:cNvSpPr>
          <p:nvPr>
            <p:ph type="subTitle" idx="7"/>
          </p:nvPr>
        </p:nvSpPr>
        <p:spPr>
          <a:xfrm>
            <a:off x="6112225" y="1486063"/>
            <a:ext cx="20961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8" hasCustomPrompt="1"/>
          </p:nvPr>
        </p:nvSpPr>
        <p:spPr>
          <a:xfrm>
            <a:off x="4691419" y="1234300"/>
            <a:ext cx="1201800" cy="75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r>
              <a:t>xx%</a:t>
            </a:r>
          </a:p>
        </p:txBody>
      </p:sp>
      <p:sp>
        <p:nvSpPr>
          <p:cNvPr id="67" name="Google Shape;67;p13"/>
          <p:cNvSpPr txBox="1">
            <a:spLocks noGrp="1"/>
          </p:cNvSpPr>
          <p:nvPr>
            <p:ph type="title" idx="9"/>
          </p:nvPr>
        </p:nvSpPr>
        <p:spPr>
          <a:xfrm>
            <a:off x="6112225" y="3157513"/>
            <a:ext cx="2096100" cy="403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a:endParaRPr/>
          </a:p>
        </p:txBody>
      </p:sp>
      <p:sp>
        <p:nvSpPr>
          <p:cNvPr id="68" name="Google Shape;68;p13"/>
          <p:cNvSpPr txBox="1">
            <a:spLocks noGrp="1"/>
          </p:cNvSpPr>
          <p:nvPr>
            <p:ph type="subTitle" idx="13"/>
          </p:nvPr>
        </p:nvSpPr>
        <p:spPr>
          <a:xfrm>
            <a:off x="6112225" y="3520813"/>
            <a:ext cx="20961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14" hasCustomPrompt="1"/>
          </p:nvPr>
        </p:nvSpPr>
        <p:spPr>
          <a:xfrm>
            <a:off x="4691419" y="3269050"/>
            <a:ext cx="1201800" cy="75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ONE_COLUMN_TEXT_1">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1652325" y="3018950"/>
            <a:ext cx="3258000" cy="755700"/>
          </a:xfrm>
          <a:prstGeom prst="rect">
            <a:avLst/>
          </a:prstGeom>
        </p:spPr>
        <p:txBody>
          <a:bodyPr spcFirstLastPara="1" wrap="square" lIns="91425" tIns="91425" rIns="91425" bIns="91425" anchor="b" anchorCtr="0">
            <a:noAutofit/>
          </a:bodyPr>
          <a:lstStyle>
            <a:lvl1pPr marR="91440" lvl="0" rtl="0">
              <a:spcBef>
                <a:spcPts val="0"/>
              </a:spcBef>
              <a:spcAft>
                <a:spcPts val="0"/>
              </a:spcAft>
              <a:buSzPts val="1800"/>
              <a:buFont typeface="Abel"/>
              <a:buNone/>
              <a:defRPr sz="1800">
                <a:latin typeface="Abel"/>
                <a:ea typeface="Abel"/>
                <a:cs typeface="Abel"/>
                <a:sym typeface="Abe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2" name="Google Shape;72;p14"/>
          <p:cNvSpPr txBox="1">
            <a:spLocks noGrp="1"/>
          </p:cNvSpPr>
          <p:nvPr>
            <p:ph type="subTitle" idx="1"/>
          </p:nvPr>
        </p:nvSpPr>
        <p:spPr>
          <a:xfrm>
            <a:off x="1652325" y="1386650"/>
            <a:ext cx="4045200" cy="1860900"/>
          </a:xfrm>
          <a:prstGeom prst="rect">
            <a:avLst/>
          </a:prstGeom>
        </p:spPr>
        <p:txBody>
          <a:bodyPr spcFirstLastPara="1" wrap="square" lIns="91425" tIns="91425" rIns="91425" bIns="91425" anchor="b" anchorCtr="0">
            <a:noAutofit/>
          </a:bodyPr>
          <a:lstStyle>
            <a:lvl1pPr marR="91440" lvl="0" rtl="0">
              <a:lnSpc>
                <a:spcPct val="100000"/>
              </a:lnSpc>
              <a:spcBef>
                <a:spcPts val="0"/>
              </a:spcBef>
              <a:spcAft>
                <a:spcPts val="0"/>
              </a:spcAft>
              <a:buSzPts val="2400"/>
              <a:buFont typeface="Righteous"/>
              <a:buNone/>
              <a:defRPr sz="2400">
                <a:latin typeface="Righteous"/>
                <a:ea typeface="Righteous"/>
                <a:cs typeface="Righteous"/>
                <a:sym typeface="Righteous"/>
              </a:defRPr>
            </a:lvl1pPr>
            <a:lvl2pPr lvl="1" rtl="0">
              <a:lnSpc>
                <a:spcPct val="100000"/>
              </a:lnSpc>
              <a:spcBef>
                <a:spcPts val="0"/>
              </a:spcBef>
              <a:spcAft>
                <a:spcPts val="0"/>
              </a:spcAft>
              <a:buSzPts val="2100"/>
              <a:buFont typeface="Righteous"/>
              <a:buNone/>
              <a:defRPr sz="2100">
                <a:latin typeface="Righteous"/>
                <a:ea typeface="Righteous"/>
                <a:cs typeface="Righteous"/>
                <a:sym typeface="Righteous"/>
              </a:defRPr>
            </a:lvl2pPr>
            <a:lvl3pPr lvl="2" rtl="0">
              <a:lnSpc>
                <a:spcPct val="100000"/>
              </a:lnSpc>
              <a:spcBef>
                <a:spcPts val="0"/>
              </a:spcBef>
              <a:spcAft>
                <a:spcPts val="0"/>
              </a:spcAft>
              <a:buSzPts val="2100"/>
              <a:buFont typeface="Righteous"/>
              <a:buNone/>
              <a:defRPr sz="2100">
                <a:latin typeface="Righteous"/>
                <a:ea typeface="Righteous"/>
                <a:cs typeface="Righteous"/>
                <a:sym typeface="Righteous"/>
              </a:defRPr>
            </a:lvl3pPr>
            <a:lvl4pPr lvl="3" rtl="0">
              <a:lnSpc>
                <a:spcPct val="100000"/>
              </a:lnSpc>
              <a:spcBef>
                <a:spcPts val="0"/>
              </a:spcBef>
              <a:spcAft>
                <a:spcPts val="0"/>
              </a:spcAft>
              <a:buSzPts val="2100"/>
              <a:buFont typeface="Righteous"/>
              <a:buNone/>
              <a:defRPr sz="2100">
                <a:latin typeface="Righteous"/>
                <a:ea typeface="Righteous"/>
                <a:cs typeface="Righteous"/>
                <a:sym typeface="Righteous"/>
              </a:defRPr>
            </a:lvl4pPr>
            <a:lvl5pPr lvl="4" rtl="0">
              <a:lnSpc>
                <a:spcPct val="100000"/>
              </a:lnSpc>
              <a:spcBef>
                <a:spcPts val="0"/>
              </a:spcBef>
              <a:spcAft>
                <a:spcPts val="0"/>
              </a:spcAft>
              <a:buSzPts val="2100"/>
              <a:buFont typeface="Righteous"/>
              <a:buNone/>
              <a:defRPr sz="2100">
                <a:latin typeface="Righteous"/>
                <a:ea typeface="Righteous"/>
                <a:cs typeface="Righteous"/>
                <a:sym typeface="Righteous"/>
              </a:defRPr>
            </a:lvl5pPr>
            <a:lvl6pPr lvl="5" rtl="0">
              <a:lnSpc>
                <a:spcPct val="100000"/>
              </a:lnSpc>
              <a:spcBef>
                <a:spcPts val="0"/>
              </a:spcBef>
              <a:spcAft>
                <a:spcPts val="0"/>
              </a:spcAft>
              <a:buSzPts val="2100"/>
              <a:buFont typeface="Righteous"/>
              <a:buNone/>
              <a:defRPr sz="2100">
                <a:latin typeface="Righteous"/>
                <a:ea typeface="Righteous"/>
                <a:cs typeface="Righteous"/>
                <a:sym typeface="Righteous"/>
              </a:defRPr>
            </a:lvl6pPr>
            <a:lvl7pPr lvl="6" rtl="0">
              <a:lnSpc>
                <a:spcPct val="100000"/>
              </a:lnSpc>
              <a:spcBef>
                <a:spcPts val="0"/>
              </a:spcBef>
              <a:spcAft>
                <a:spcPts val="0"/>
              </a:spcAft>
              <a:buSzPts val="2100"/>
              <a:buFont typeface="Righteous"/>
              <a:buNone/>
              <a:defRPr sz="2100">
                <a:latin typeface="Righteous"/>
                <a:ea typeface="Righteous"/>
                <a:cs typeface="Righteous"/>
                <a:sym typeface="Righteous"/>
              </a:defRPr>
            </a:lvl7pPr>
            <a:lvl8pPr lvl="7" rtl="0">
              <a:lnSpc>
                <a:spcPct val="100000"/>
              </a:lnSpc>
              <a:spcBef>
                <a:spcPts val="0"/>
              </a:spcBef>
              <a:spcAft>
                <a:spcPts val="0"/>
              </a:spcAft>
              <a:buSzPts val="2100"/>
              <a:buFont typeface="Righteous"/>
              <a:buNone/>
              <a:defRPr sz="2100">
                <a:latin typeface="Righteous"/>
                <a:ea typeface="Righteous"/>
                <a:cs typeface="Righteous"/>
                <a:sym typeface="Righteous"/>
              </a:defRPr>
            </a:lvl8pPr>
            <a:lvl9pPr lvl="8" rtl="0">
              <a:lnSpc>
                <a:spcPct val="100000"/>
              </a:lnSpc>
              <a:spcBef>
                <a:spcPts val="0"/>
              </a:spcBef>
              <a:spcAft>
                <a:spcPts val="0"/>
              </a:spcAft>
              <a:buSzPts val="2100"/>
              <a:buFont typeface="Righteous"/>
              <a:buNone/>
              <a:defRPr sz="2100">
                <a:latin typeface="Righteous"/>
                <a:ea typeface="Righteous"/>
                <a:cs typeface="Righteous"/>
                <a:sym typeface="Righteous"/>
              </a:defRPr>
            </a:lvl9pPr>
          </a:lstStyle>
          <a:p>
            <a:endParaRPr/>
          </a:p>
        </p:txBody>
      </p:sp>
      <p:sp>
        <p:nvSpPr>
          <p:cNvPr id="73" name="Google Shape;73;p14"/>
          <p:cNvSpPr/>
          <p:nvPr/>
        </p:nvSpPr>
        <p:spPr>
          <a:xfrm rot="-1411898">
            <a:off x="750590" y="-128660"/>
            <a:ext cx="5781241" cy="5143715"/>
          </a:xfrm>
          <a:custGeom>
            <a:avLst/>
            <a:gdLst/>
            <a:ahLst/>
            <a:cxnLst/>
            <a:rect l="l" t="t" r="r" b="b"/>
            <a:pathLst>
              <a:path w="161723" h="143889" extrusionOk="0">
                <a:moveTo>
                  <a:pt x="103111" y="0"/>
                </a:moveTo>
                <a:cubicBezTo>
                  <a:pt x="101060" y="0"/>
                  <a:pt x="99005" y="229"/>
                  <a:pt x="97030" y="661"/>
                </a:cubicBezTo>
                <a:cubicBezTo>
                  <a:pt x="87330" y="2784"/>
                  <a:pt x="84184" y="12198"/>
                  <a:pt x="77356" y="16749"/>
                </a:cubicBezTo>
                <a:cubicBezTo>
                  <a:pt x="74011" y="18979"/>
                  <a:pt x="71123" y="19820"/>
                  <a:pt x="68068" y="19820"/>
                </a:cubicBezTo>
                <a:cubicBezTo>
                  <a:pt x="65383" y="19820"/>
                  <a:pt x="62569" y="19171"/>
                  <a:pt x="59201" y="18245"/>
                </a:cubicBezTo>
                <a:cubicBezTo>
                  <a:pt x="53224" y="16603"/>
                  <a:pt x="48614" y="15871"/>
                  <a:pt x="44606" y="15871"/>
                </a:cubicBezTo>
                <a:cubicBezTo>
                  <a:pt x="39193" y="15871"/>
                  <a:pt x="34878" y="17207"/>
                  <a:pt x="29777" y="19442"/>
                </a:cubicBezTo>
                <a:cubicBezTo>
                  <a:pt x="28006" y="20219"/>
                  <a:pt x="24853" y="22146"/>
                  <a:pt x="23220" y="23182"/>
                </a:cubicBezTo>
                <a:cubicBezTo>
                  <a:pt x="8588" y="32465"/>
                  <a:pt x="0" y="50803"/>
                  <a:pt x="2760" y="67987"/>
                </a:cubicBezTo>
                <a:cubicBezTo>
                  <a:pt x="5756" y="86642"/>
                  <a:pt x="21878" y="102411"/>
                  <a:pt x="40596" y="104993"/>
                </a:cubicBezTo>
                <a:cubicBezTo>
                  <a:pt x="45887" y="105722"/>
                  <a:pt x="51588" y="105589"/>
                  <a:pt x="56077" y="108484"/>
                </a:cubicBezTo>
                <a:cubicBezTo>
                  <a:pt x="64669" y="114025"/>
                  <a:pt x="64019" y="126965"/>
                  <a:pt x="70054" y="135217"/>
                </a:cubicBezTo>
                <a:cubicBezTo>
                  <a:pt x="74278" y="140996"/>
                  <a:pt x="81610" y="143888"/>
                  <a:pt x="88812" y="143888"/>
                </a:cubicBezTo>
                <a:cubicBezTo>
                  <a:pt x="89677" y="143888"/>
                  <a:pt x="90540" y="143846"/>
                  <a:pt x="91395" y="143763"/>
                </a:cubicBezTo>
                <a:cubicBezTo>
                  <a:pt x="99376" y="142984"/>
                  <a:pt x="106750" y="139039"/>
                  <a:pt x="113087" y="134127"/>
                </a:cubicBezTo>
                <a:cubicBezTo>
                  <a:pt x="118605" y="129851"/>
                  <a:pt x="124411" y="124486"/>
                  <a:pt x="131220" y="124486"/>
                </a:cubicBezTo>
                <a:cubicBezTo>
                  <a:pt x="131666" y="124486"/>
                  <a:pt x="132117" y="124510"/>
                  <a:pt x="132572" y="124557"/>
                </a:cubicBezTo>
                <a:cubicBezTo>
                  <a:pt x="135962" y="124915"/>
                  <a:pt x="139021" y="126656"/>
                  <a:pt x="142146" y="128022"/>
                </a:cubicBezTo>
                <a:cubicBezTo>
                  <a:pt x="144318" y="128971"/>
                  <a:pt x="146706" y="129750"/>
                  <a:pt x="149039" y="129750"/>
                </a:cubicBezTo>
                <a:cubicBezTo>
                  <a:pt x="150061" y="129750"/>
                  <a:pt x="151072" y="129601"/>
                  <a:pt x="152050" y="129250"/>
                </a:cubicBezTo>
                <a:cubicBezTo>
                  <a:pt x="152050" y="129250"/>
                  <a:pt x="149472" y="128224"/>
                  <a:pt x="149167" y="126591"/>
                </a:cubicBezTo>
                <a:cubicBezTo>
                  <a:pt x="148177" y="121300"/>
                  <a:pt x="151366" y="120547"/>
                  <a:pt x="155345" y="120547"/>
                </a:cubicBezTo>
                <a:cubicBezTo>
                  <a:pt x="146563" y="119562"/>
                  <a:pt x="138642" y="114705"/>
                  <a:pt x="134331" y="106992"/>
                </a:cubicBezTo>
                <a:cubicBezTo>
                  <a:pt x="131608" y="102120"/>
                  <a:pt x="130553" y="95633"/>
                  <a:pt x="133932" y="91192"/>
                </a:cubicBezTo>
                <a:cubicBezTo>
                  <a:pt x="137851" y="86042"/>
                  <a:pt x="145484" y="86039"/>
                  <a:pt x="151286" y="83172"/>
                </a:cubicBezTo>
                <a:cubicBezTo>
                  <a:pt x="156969" y="80364"/>
                  <a:pt x="160947" y="74379"/>
                  <a:pt x="161335" y="68051"/>
                </a:cubicBezTo>
                <a:cubicBezTo>
                  <a:pt x="161723" y="61723"/>
                  <a:pt x="158506" y="55297"/>
                  <a:pt x="153209" y="51816"/>
                </a:cubicBezTo>
                <a:cubicBezTo>
                  <a:pt x="146705" y="47542"/>
                  <a:pt x="137791" y="47639"/>
                  <a:pt x="131993" y="42447"/>
                </a:cubicBezTo>
                <a:cubicBezTo>
                  <a:pt x="122255" y="33726"/>
                  <a:pt x="127252" y="16215"/>
                  <a:pt x="118711" y="6317"/>
                </a:cubicBezTo>
                <a:cubicBezTo>
                  <a:pt x="114904" y="1904"/>
                  <a:pt x="109025" y="0"/>
                  <a:pt x="103111" y="0"/>
                </a:cubicBezTo>
                <a:close/>
              </a:path>
            </a:pathLst>
          </a:custGeom>
          <a:solidFill>
            <a:schemeClr val="accent1">
              <a:alpha val="2633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Righteous"/>
              <a:buNone/>
              <a:defRPr sz="2800">
                <a:solidFill>
                  <a:schemeClr val="dk2"/>
                </a:solidFill>
                <a:latin typeface="Righteous"/>
                <a:ea typeface="Righteous"/>
                <a:cs typeface="Righteous"/>
                <a:sym typeface="Righteous"/>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Abel"/>
              <a:buChar char="●"/>
              <a:defRPr sz="1800">
                <a:solidFill>
                  <a:schemeClr val="dk2"/>
                </a:solidFill>
                <a:latin typeface="Abel"/>
                <a:ea typeface="Abel"/>
                <a:cs typeface="Abel"/>
                <a:sym typeface="Abel"/>
              </a:defRPr>
            </a:lvl1pPr>
            <a:lvl2pPr marL="914400" lvl="1"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2pPr>
            <a:lvl3pPr marL="1371600" lvl="2"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3pPr>
            <a:lvl4pPr marL="1828800" lvl="3"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4pPr>
            <a:lvl5pPr marL="2286000" lvl="4"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5pPr>
            <a:lvl6pPr marL="2743200" lvl="5"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6pPr>
            <a:lvl7pPr marL="3200400" lvl="6"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7pPr>
            <a:lvl8pPr marL="3657600" lvl="7" indent="-31750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8pPr>
            <a:lvl9pPr marL="4114800" lvl="8" indent="-317500">
              <a:lnSpc>
                <a:spcPct val="100000"/>
              </a:lnSpc>
              <a:spcBef>
                <a:spcPts val="1600"/>
              </a:spcBef>
              <a:spcAft>
                <a:spcPts val="1600"/>
              </a:spcAft>
              <a:buClr>
                <a:schemeClr val="dk2"/>
              </a:buClr>
              <a:buSzPts val="1400"/>
              <a:buFont typeface="Abel"/>
              <a:buChar char="■"/>
              <a:defRPr>
                <a:solidFill>
                  <a:schemeClr val="dk2"/>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8" r:id="rId7"/>
    <p:sldLayoutId id="2147483659" r:id="rId8"/>
    <p:sldLayoutId id="2147483660" r:id="rId9"/>
    <p:sldLayoutId id="2147483673" r:id="rId10"/>
    <p:sldLayoutId id="2147483674" r:id="rId11"/>
    <p:sldLayoutId id="214748367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png"/><Relationship Id="rId18" Type="http://schemas.microsoft.com/office/2007/relationships/hdphoto" Target="../media/hdphoto8.wdp"/><Relationship Id="rId3" Type="http://schemas.openxmlformats.org/officeDocument/2006/relationships/image" Target="../media/image2.png"/><Relationship Id="rId7" Type="http://schemas.openxmlformats.org/officeDocument/2006/relationships/image" Target="../media/image4.png"/><Relationship Id="rId12" Type="http://schemas.microsoft.com/office/2007/relationships/hdphoto" Target="../media/hdphoto5.wdp"/><Relationship Id="rId17" Type="http://schemas.openxmlformats.org/officeDocument/2006/relationships/image" Target="../media/image9.png"/><Relationship Id="rId2" Type="http://schemas.openxmlformats.org/officeDocument/2006/relationships/notesSlide" Target="../notesSlides/notesSlide15.xml"/><Relationship Id="rId16" Type="http://schemas.microsoft.com/office/2007/relationships/hdphoto" Target="../media/hdphoto7.wdp"/><Relationship Id="rId20" Type="http://schemas.microsoft.com/office/2007/relationships/hdphoto" Target="../media/hdphoto9.wdp"/><Relationship Id="rId1" Type="http://schemas.openxmlformats.org/officeDocument/2006/relationships/slideLayout" Target="../slideLayouts/slideLayout4.xml"/><Relationship Id="rId6" Type="http://schemas.microsoft.com/office/2007/relationships/hdphoto" Target="../media/hdphoto2.wdp"/><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10" Type="http://schemas.microsoft.com/office/2007/relationships/hdphoto" Target="../media/hdphoto4.wdp"/><Relationship Id="rId19"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5.png"/><Relationship Id="rId14" Type="http://schemas.microsoft.com/office/2007/relationships/hdphoto" Target="../media/hdphoto6.wdp"/></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15.wdp"/><Relationship Id="rId3" Type="http://schemas.microsoft.com/office/2007/relationships/hdphoto" Target="../media/hdphoto10.wdp"/><Relationship Id="rId7" Type="http://schemas.microsoft.com/office/2007/relationships/hdphoto" Target="../media/hdphoto12.wdp"/><Relationship Id="rId12"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13.png"/><Relationship Id="rId11" Type="http://schemas.microsoft.com/office/2007/relationships/hdphoto" Target="../media/hdphoto14.wdp"/><Relationship Id="rId5" Type="http://schemas.microsoft.com/office/2007/relationships/hdphoto" Target="../media/hdphoto11.wdp"/><Relationship Id="rId10" Type="http://schemas.openxmlformats.org/officeDocument/2006/relationships/image" Target="../media/image15.png"/><Relationship Id="rId4" Type="http://schemas.openxmlformats.org/officeDocument/2006/relationships/image" Target="../media/image12.png"/><Relationship Id="rId9" Type="http://schemas.microsoft.com/office/2007/relationships/hdphoto" Target="../media/hdphoto13.wdp"/></Relationships>
</file>

<file path=ppt/slides/_rels/slide1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12" Type="http://schemas.openxmlformats.org/officeDocument/2006/relationships/image" Target="../media/image27.emf"/><Relationship Id="rId2" Type="http://schemas.openxmlformats.org/officeDocument/2006/relationships/image" Target="../media/image17.emf"/><Relationship Id="rId1" Type="http://schemas.openxmlformats.org/officeDocument/2006/relationships/slideLayout" Target="../slideLayouts/slideLayout3.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png"/><Relationship Id="rId16"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4"/>
          <p:cNvSpPr txBox="1">
            <a:spLocks noGrp="1"/>
          </p:cNvSpPr>
          <p:nvPr>
            <p:ph type="ctrTitle"/>
          </p:nvPr>
        </p:nvSpPr>
        <p:spPr>
          <a:xfrm>
            <a:off x="4096884" y="1778966"/>
            <a:ext cx="4697948" cy="1690946"/>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 sz="2800" dirty="0">
                <a:latin typeface="SVN-Beauford" panose="00000500000000000000" pitchFamily="50" charset="0"/>
              </a:rPr>
              <a:t>X</a:t>
            </a:r>
            <a:r>
              <a:rPr lang="vi-VN" sz="2800" dirty="0">
                <a:latin typeface="SVN-Beauford" panose="00000500000000000000" pitchFamily="50" charset="0"/>
              </a:rPr>
              <a:t>â</a:t>
            </a:r>
            <a:r>
              <a:rPr lang="en-US" sz="2800" dirty="0">
                <a:latin typeface="SVN-Beauford" panose="00000500000000000000" pitchFamily="50" charset="0"/>
              </a:rPr>
              <a:t>y </a:t>
            </a:r>
            <a:r>
              <a:rPr lang="en-US" sz="2800" dirty="0" err="1">
                <a:latin typeface="SVN-Beauford" panose="00000500000000000000" pitchFamily="50" charset="0"/>
              </a:rPr>
              <a:t>dựng</a:t>
            </a:r>
            <a:r>
              <a:rPr lang="en-US" sz="2800" dirty="0">
                <a:latin typeface="SVN-Beauford" panose="00000500000000000000" pitchFamily="50" charset="0"/>
              </a:rPr>
              <a:t> website </a:t>
            </a:r>
            <a:r>
              <a:rPr lang="en-US" sz="2800" dirty="0" err="1">
                <a:latin typeface="SVN-Beauford" panose="00000500000000000000" pitchFamily="50" charset="0"/>
              </a:rPr>
              <a:t>giới</a:t>
            </a:r>
            <a:r>
              <a:rPr lang="en-US" sz="2800" dirty="0">
                <a:latin typeface="SVN-Beauford" panose="00000500000000000000" pitchFamily="50" charset="0"/>
              </a:rPr>
              <a:t> </a:t>
            </a:r>
            <a:r>
              <a:rPr lang="en-US" sz="2800" dirty="0" err="1">
                <a:latin typeface="SVN-Beauford" panose="00000500000000000000" pitchFamily="50" charset="0"/>
              </a:rPr>
              <a:t>thiệu</a:t>
            </a:r>
            <a:r>
              <a:rPr lang="en-US" sz="2800" dirty="0">
                <a:latin typeface="SVN-Beauford" panose="00000500000000000000" pitchFamily="50" charset="0"/>
              </a:rPr>
              <a:t> </a:t>
            </a:r>
            <a:r>
              <a:rPr lang="en-US" sz="2800" dirty="0" err="1">
                <a:latin typeface="SVN-Beauford" panose="00000500000000000000" pitchFamily="50" charset="0"/>
              </a:rPr>
              <a:t>các</a:t>
            </a:r>
            <a:r>
              <a:rPr lang="en-US" sz="2800" dirty="0">
                <a:latin typeface="SVN-Beauford" panose="00000500000000000000" pitchFamily="50" charset="0"/>
              </a:rPr>
              <a:t> </a:t>
            </a:r>
            <a:r>
              <a:rPr lang="en-US" sz="2800" dirty="0" err="1">
                <a:latin typeface="SVN-Beauford" panose="00000500000000000000" pitchFamily="50" charset="0"/>
              </a:rPr>
              <a:t>giải</a:t>
            </a:r>
            <a:r>
              <a:rPr lang="en-US" sz="2800" dirty="0">
                <a:latin typeface="SVN-Beauford" panose="00000500000000000000" pitchFamily="50" charset="0"/>
              </a:rPr>
              <a:t> </a:t>
            </a:r>
            <a:r>
              <a:rPr lang="en-US" sz="2800" dirty="0" err="1">
                <a:latin typeface="SVN-Beauford" panose="00000500000000000000" pitchFamily="50" charset="0"/>
              </a:rPr>
              <a:t>pháp</a:t>
            </a:r>
            <a:r>
              <a:rPr lang="en-US" sz="2800" dirty="0">
                <a:latin typeface="SVN-Beauford" panose="00000500000000000000" pitchFamily="50" charset="0"/>
              </a:rPr>
              <a:t> </a:t>
            </a:r>
            <a:r>
              <a:rPr lang="en-US" sz="2800" dirty="0" err="1">
                <a:latin typeface="SVN-Beauford" panose="00000500000000000000" pitchFamily="50" charset="0"/>
              </a:rPr>
              <a:t>chuyển</a:t>
            </a:r>
            <a:r>
              <a:rPr lang="en-US" sz="2800" dirty="0">
                <a:latin typeface="SVN-Beauford" panose="00000500000000000000" pitchFamily="50" charset="0"/>
              </a:rPr>
              <a:t> </a:t>
            </a:r>
            <a:r>
              <a:rPr lang="en-US" sz="2800" dirty="0" err="1">
                <a:latin typeface="SVN-Beauford" panose="00000500000000000000" pitchFamily="50" charset="0"/>
              </a:rPr>
              <a:t>đổi</a:t>
            </a:r>
            <a:r>
              <a:rPr lang="en-US" sz="2800" dirty="0">
                <a:latin typeface="SVN-Beauford" panose="00000500000000000000" pitchFamily="50" charset="0"/>
              </a:rPr>
              <a:t> </a:t>
            </a:r>
            <a:r>
              <a:rPr lang="en-US" sz="2800" dirty="0" err="1">
                <a:latin typeface="SVN-Beauford" panose="00000500000000000000" pitchFamily="50" charset="0"/>
              </a:rPr>
              <a:t>số</a:t>
            </a:r>
            <a:r>
              <a:rPr lang="en-US" sz="2800" dirty="0">
                <a:latin typeface="SVN-Beauford" panose="00000500000000000000" pitchFamily="50" charset="0"/>
              </a:rPr>
              <a:t> </a:t>
            </a:r>
            <a:r>
              <a:rPr lang="en-US" sz="2800" dirty="0" err="1">
                <a:latin typeface="SVN-Beauford" panose="00000500000000000000" pitchFamily="50" charset="0"/>
              </a:rPr>
              <a:t>của</a:t>
            </a:r>
            <a:r>
              <a:rPr lang="en-US" sz="2800" dirty="0">
                <a:latin typeface="SVN-Beauford" panose="00000500000000000000" pitchFamily="50" charset="0"/>
              </a:rPr>
              <a:t> Viettel Solutions</a:t>
            </a:r>
            <a:endParaRPr sz="2800" dirty="0">
              <a:latin typeface="SVN-Beauford" panose="00000500000000000000" pitchFamily="50" charset="0"/>
            </a:endParaRPr>
          </a:p>
        </p:txBody>
      </p:sp>
      <p:sp>
        <p:nvSpPr>
          <p:cNvPr id="165" name="Google Shape;165;p34"/>
          <p:cNvSpPr txBox="1">
            <a:spLocks noGrp="1"/>
          </p:cNvSpPr>
          <p:nvPr>
            <p:ph type="subTitle" idx="1"/>
          </p:nvPr>
        </p:nvSpPr>
        <p:spPr>
          <a:xfrm>
            <a:off x="4183080" y="3778998"/>
            <a:ext cx="4525556" cy="5402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SVN-Amsi Narw Light" panose="020B0A06020201010104" pitchFamily="34" charset="0"/>
              </a:rPr>
              <a:t>Sinh vi</a:t>
            </a:r>
            <a:r>
              <a:rPr lang="vi-VN" sz="2400" dirty="0"/>
              <a:t>ê</a:t>
            </a:r>
            <a:r>
              <a:rPr lang="en-US" sz="2400" dirty="0">
                <a:latin typeface="SVN-Amsi Narw Light" panose="020B0A06020201010104" pitchFamily="34" charset="0"/>
              </a:rPr>
              <a:t>n </a:t>
            </a:r>
            <a:r>
              <a:rPr lang="en-US" sz="2400" dirty="0" err="1">
                <a:latin typeface="SVN-Amsi Narw Light" panose="020B0A06020201010104" pitchFamily="34" charset="0"/>
              </a:rPr>
              <a:t>thực</a:t>
            </a:r>
            <a:r>
              <a:rPr lang="en-US" sz="2400" dirty="0">
                <a:latin typeface="SVN-Amsi Narw Light" panose="020B0A06020201010104" pitchFamily="34" charset="0"/>
              </a:rPr>
              <a:t> </a:t>
            </a:r>
            <a:r>
              <a:rPr lang="en-US" sz="2400" dirty="0" err="1">
                <a:latin typeface="SVN-Amsi Narw Light" panose="020B0A06020201010104" pitchFamily="34" charset="0"/>
              </a:rPr>
              <a:t>hiện</a:t>
            </a:r>
            <a:r>
              <a:rPr lang="en-US" sz="2400" dirty="0">
                <a:latin typeface="SVN-Amsi Narw Light" panose="020B0A06020201010104" pitchFamily="34" charset="0"/>
              </a:rPr>
              <a:t>: Nguyễn Tấn Phát</a:t>
            </a:r>
            <a:endParaRPr sz="2400" dirty="0">
              <a:latin typeface="SVN-Amsi Narw Light" panose="020B0A06020201010104" pitchFamily="34" charset="0"/>
            </a:endParaRPr>
          </a:p>
        </p:txBody>
      </p:sp>
      <p:grpSp>
        <p:nvGrpSpPr>
          <p:cNvPr id="166" name="Google Shape;166;p34"/>
          <p:cNvGrpSpPr/>
          <p:nvPr/>
        </p:nvGrpSpPr>
        <p:grpSpPr>
          <a:xfrm>
            <a:off x="191852" y="142880"/>
            <a:ext cx="4045377" cy="4806666"/>
            <a:chOff x="1607675" y="243225"/>
            <a:chExt cx="4403850" cy="5232600"/>
          </a:xfrm>
        </p:grpSpPr>
        <p:sp>
          <p:nvSpPr>
            <p:cNvPr id="167" name="Google Shape;167;p34"/>
            <p:cNvSpPr/>
            <p:nvPr/>
          </p:nvSpPr>
          <p:spPr>
            <a:xfrm>
              <a:off x="1838450" y="3735125"/>
              <a:ext cx="1328900" cy="1721200"/>
            </a:xfrm>
            <a:custGeom>
              <a:avLst/>
              <a:gdLst/>
              <a:ahLst/>
              <a:cxnLst/>
              <a:rect l="l" t="t" r="r" b="b"/>
              <a:pathLst>
                <a:path w="53156" h="68848" extrusionOk="0">
                  <a:moveTo>
                    <a:pt x="6683" y="0"/>
                  </a:moveTo>
                  <a:cubicBezTo>
                    <a:pt x="4088" y="0"/>
                    <a:pt x="1425" y="1584"/>
                    <a:pt x="734" y="4076"/>
                  </a:cubicBezTo>
                  <a:cubicBezTo>
                    <a:pt x="0" y="6718"/>
                    <a:pt x="1526" y="9431"/>
                    <a:pt x="3199" y="11603"/>
                  </a:cubicBezTo>
                  <a:cubicBezTo>
                    <a:pt x="5685" y="14831"/>
                    <a:pt x="8625" y="17682"/>
                    <a:pt x="11926" y="20068"/>
                  </a:cubicBezTo>
                  <a:cubicBezTo>
                    <a:pt x="12521" y="20498"/>
                    <a:pt x="13165" y="20963"/>
                    <a:pt x="13384" y="21663"/>
                  </a:cubicBezTo>
                  <a:cubicBezTo>
                    <a:pt x="13777" y="22922"/>
                    <a:pt x="12555" y="24151"/>
                    <a:pt x="11294" y="24544"/>
                  </a:cubicBezTo>
                  <a:cubicBezTo>
                    <a:pt x="9866" y="24989"/>
                    <a:pt x="8327" y="24821"/>
                    <a:pt x="6839" y="24972"/>
                  </a:cubicBezTo>
                  <a:cubicBezTo>
                    <a:pt x="5350" y="25122"/>
                    <a:pt x="3729" y="25744"/>
                    <a:pt x="3147" y="27121"/>
                  </a:cubicBezTo>
                  <a:cubicBezTo>
                    <a:pt x="2337" y="29033"/>
                    <a:pt x="3934" y="31072"/>
                    <a:pt x="5517" y="32416"/>
                  </a:cubicBezTo>
                  <a:cubicBezTo>
                    <a:pt x="8693" y="35113"/>
                    <a:pt x="12309" y="37245"/>
                    <a:pt x="16206" y="38722"/>
                  </a:cubicBezTo>
                  <a:cubicBezTo>
                    <a:pt x="17600" y="39250"/>
                    <a:pt x="19069" y="39715"/>
                    <a:pt x="20184" y="40704"/>
                  </a:cubicBezTo>
                  <a:cubicBezTo>
                    <a:pt x="21299" y="41693"/>
                    <a:pt x="21955" y="43394"/>
                    <a:pt x="21252" y="44709"/>
                  </a:cubicBezTo>
                  <a:cubicBezTo>
                    <a:pt x="20692" y="45755"/>
                    <a:pt x="19462" y="46221"/>
                    <a:pt x="18245" y="46221"/>
                  </a:cubicBezTo>
                  <a:cubicBezTo>
                    <a:pt x="17934" y="46221"/>
                    <a:pt x="17623" y="46190"/>
                    <a:pt x="17324" y="46131"/>
                  </a:cubicBezTo>
                  <a:cubicBezTo>
                    <a:pt x="15860" y="45839"/>
                    <a:pt x="14558" y="45034"/>
                    <a:pt x="13166" y="44491"/>
                  </a:cubicBezTo>
                  <a:cubicBezTo>
                    <a:pt x="12167" y="44102"/>
                    <a:pt x="11054" y="43881"/>
                    <a:pt x="9964" y="43881"/>
                  </a:cubicBezTo>
                  <a:cubicBezTo>
                    <a:pt x="8212" y="43881"/>
                    <a:pt x="6521" y="44452"/>
                    <a:pt x="5465" y="45813"/>
                  </a:cubicBezTo>
                  <a:cubicBezTo>
                    <a:pt x="4340" y="47265"/>
                    <a:pt x="4211" y="49309"/>
                    <a:pt x="4743" y="51067"/>
                  </a:cubicBezTo>
                  <a:cubicBezTo>
                    <a:pt x="5273" y="52825"/>
                    <a:pt x="6380" y="54350"/>
                    <a:pt x="7559" y="55759"/>
                  </a:cubicBezTo>
                  <a:cubicBezTo>
                    <a:pt x="11680" y="60682"/>
                    <a:pt x="16993" y="64676"/>
                    <a:pt x="23037" y="66845"/>
                  </a:cubicBezTo>
                  <a:cubicBezTo>
                    <a:pt x="26536" y="68101"/>
                    <a:pt x="29893" y="68847"/>
                    <a:pt x="33278" y="68847"/>
                  </a:cubicBezTo>
                  <a:cubicBezTo>
                    <a:pt x="35740" y="68847"/>
                    <a:pt x="38216" y="68453"/>
                    <a:pt x="40773" y="67573"/>
                  </a:cubicBezTo>
                  <a:lnTo>
                    <a:pt x="40773" y="67573"/>
                  </a:lnTo>
                  <a:lnTo>
                    <a:pt x="40771" y="67574"/>
                  </a:lnTo>
                  <a:cubicBezTo>
                    <a:pt x="50725" y="60930"/>
                    <a:pt x="53156" y="48359"/>
                    <a:pt x="52943" y="37024"/>
                  </a:cubicBezTo>
                  <a:cubicBezTo>
                    <a:pt x="52907" y="35131"/>
                    <a:pt x="53148" y="33141"/>
                    <a:pt x="52263" y="31468"/>
                  </a:cubicBezTo>
                  <a:cubicBezTo>
                    <a:pt x="51569" y="30157"/>
                    <a:pt x="50123" y="29158"/>
                    <a:pt x="48699" y="29158"/>
                  </a:cubicBezTo>
                  <a:cubicBezTo>
                    <a:pt x="48306" y="29158"/>
                    <a:pt x="47914" y="29234"/>
                    <a:pt x="47540" y="29401"/>
                  </a:cubicBezTo>
                  <a:cubicBezTo>
                    <a:pt x="46107" y="30041"/>
                    <a:pt x="45460" y="31665"/>
                    <a:pt x="44644" y="33004"/>
                  </a:cubicBezTo>
                  <a:cubicBezTo>
                    <a:pt x="43556" y="34786"/>
                    <a:pt x="41955" y="36250"/>
                    <a:pt x="40084" y="37174"/>
                  </a:cubicBezTo>
                  <a:cubicBezTo>
                    <a:pt x="39323" y="37549"/>
                    <a:pt x="38452" y="37830"/>
                    <a:pt x="37617" y="37830"/>
                  </a:cubicBezTo>
                  <a:cubicBezTo>
                    <a:pt x="37101" y="37830"/>
                    <a:pt x="36599" y="37723"/>
                    <a:pt x="36144" y="37466"/>
                  </a:cubicBezTo>
                  <a:cubicBezTo>
                    <a:pt x="34504" y="36542"/>
                    <a:pt x="34345" y="34285"/>
                    <a:pt x="34386" y="32403"/>
                  </a:cubicBezTo>
                  <a:cubicBezTo>
                    <a:pt x="34463" y="28899"/>
                    <a:pt x="34539" y="25393"/>
                    <a:pt x="34617" y="21888"/>
                  </a:cubicBezTo>
                  <a:cubicBezTo>
                    <a:pt x="34657" y="20007"/>
                    <a:pt x="34693" y="18088"/>
                    <a:pt x="34127" y="16293"/>
                  </a:cubicBezTo>
                  <a:cubicBezTo>
                    <a:pt x="33562" y="14499"/>
                    <a:pt x="32279" y="12821"/>
                    <a:pt x="30475" y="12293"/>
                  </a:cubicBezTo>
                  <a:cubicBezTo>
                    <a:pt x="30149" y="12198"/>
                    <a:pt x="29809" y="12152"/>
                    <a:pt x="29467" y="12152"/>
                  </a:cubicBezTo>
                  <a:cubicBezTo>
                    <a:pt x="27914" y="12152"/>
                    <a:pt x="26336" y="13094"/>
                    <a:pt x="25999" y="14599"/>
                  </a:cubicBezTo>
                  <a:cubicBezTo>
                    <a:pt x="25827" y="15363"/>
                    <a:pt x="25974" y="16161"/>
                    <a:pt x="25909" y="16940"/>
                  </a:cubicBezTo>
                  <a:cubicBezTo>
                    <a:pt x="25844" y="17720"/>
                    <a:pt x="25462" y="18579"/>
                    <a:pt x="24706" y="18785"/>
                  </a:cubicBezTo>
                  <a:cubicBezTo>
                    <a:pt x="24592" y="18817"/>
                    <a:pt x="24478" y="18831"/>
                    <a:pt x="24364" y="18831"/>
                  </a:cubicBezTo>
                  <a:cubicBezTo>
                    <a:pt x="23721" y="18831"/>
                    <a:pt x="23105" y="18365"/>
                    <a:pt x="22627" y="17891"/>
                  </a:cubicBezTo>
                  <a:cubicBezTo>
                    <a:pt x="20689" y="15962"/>
                    <a:pt x="19393" y="13496"/>
                    <a:pt x="18183" y="11044"/>
                  </a:cubicBezTo>
                  <a:cubicBezTo>
                    <a:pt x="16974" y="8592"/>
                    <a:pt x="15801" y="6083"/>
                    <a:pt x="14048" y="3985"/>
                  </a:cubicBezTo>
                  <a:cubicBezTo>
                    <a:pt x="12296" y="1887"/>
                    <a:pt x="9852" y="209"/>
                    <a:pt x="7126" y="16"/>
                  </a:cubicBezTo>
                  <a:cubicBezTo>
                    <a:pt x="6979" y="5"/>
                    <a:pt x="6831" y="0"/>
                    <a:pt x="66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4"/>
            <p:cNvSpPr/>
            <p:nvPr/>
          </p:nvSpPr>
          <p:spPr>
            <a:xfrm>
              <a:off x="1926625" y="3773500"/>
              <a:ext cx="911600" cy="1658225"/>
            </a:xfrm>
            <a:custGeom>
              <a:avLst/>
              <a:gdLst/>
              <a:ahLst/>
              <a:cxnLst/>
              <a:rect l="l" t="t" r="r" b="b"/>
              <a:pathLst>
                <a:path w="36464" h="66329" extrusionOk="0">
                  <a:moveTo>
                    <a:pt x="1" y="0"/>
                  </a:moveTo>
                  <a:cubicBezTo>
                    <a:pt x="1" y="0"/>
                    <a:pt x="60" y="65"/>
                    <a:pt x="184" y="179"/>
                  </a:cubicBezTo>
                  <a:lnTo>
                    <a:pt x="745" y="684"/>
                  </a:lnTo>
                  <a:cubicBezTo>
                    <a:pt x="1239" y="1125"/>
                    <a:pt x="1967" y="1777"/>
                    <a:pt x="2879" y="2642"/>
                  </a:cubicBezTo>
                  <a:cubicBezTo>
                    <a:pt x="4708" y="4366"/>
                    <a:pt x="7273" y="6961"/>
                    <a:pt x="10047" y="10499"/>
                  </a:cubicBezTo>
                  <a:cubicBezTo>
                    <a:pt x="11440" y="12263"/>
                    <a:pt x="12885" y="14260"/>
                    <a:pt x="14395" y="16429"/>
                  </a:cubicBezTo>
                  <a:cubicBezTo>
                    <a:pt x="15902" y="18603"/>
                    <a:pt x="17498" y="20935"/>
                    <a:pt x="19081" y="23450"/>
                  </a:cubicBezTo>
                  <a:cubicBezTo>
                    <a:pt x="20666" y="25963"/>
                    <a:pt x="22249" y="28655"/>
                    <a:pt x="23663" y="31561"/>
                  </a:cubicBezTo>
                  <a:cubicBezTo>
                    <a:pt x="24376" y="33010"/>
                    <a:pt x="25008" y="34526"/>
                    <a:pt x="25652" y="36070"/>
                  </a:cubicBezTo>
                  <a:cubicBezTo>
                    <a:pt x="26293" y="37614"/>
                    <a:pt x="26943" y="39179"/>
                    <a:pt x="27602" y="40764"/>
                  </a:cubicBezTo>
                  <a:cubicBezTo>
                    <a:pt x="30212" y="47112"/>
                    <a:pt x="34599" y="60605"/>
                    <a:pt x="36211" y="66328"/>
                  </a:cubicBezTo>
                  <a:lnTo>
                    <a:pt x="36464" y="66257"/>
                  </a:lnTo>
                  <a:cubicBezTo>
                    <a:pt x="34861" y="60516"/>
                    <a:pt x="30477" y="47010"/>
                    <a:pt x="27865" y="40657"/>
                  </a:cubicBezTo>
                  <a:cubicBezTo>
                    <a:pt x="27206" y="39072"/>
                    <a:pt x="26556" y="37507"/>
                    <a:pt x="25913" y="35961"/>
                  </a:cubicBezTo>
                  <a:cubicBezTo>
                    <a:pt x="25270" y="34420"/>
                    <a:pt x="24631" y="32895"/>
                    <a:pt x="23913" y="31439"/>
                  </a:cubicBezTo>
                  <a:cubicBezTo>
                    <a:pt x="22490" y="28523"/>
                    <a:pt x="20898" y="25825"/>
                    <a:pt x="19304" y="23310"/>
                  </a:cubicBezTo>
                  <a:cubicBezTo>
                    <a:pt x="17710" y="20796"/>
                    <a:pt x="16106" y="18463"/>
                    <a:pt x="14589" y="16294"/>
                  </a:cubicBezTo>
                  <a:cubicBezTo>
                    <a:pt x="13068" y="14128"/>
                    <a:pt x="11611" y="12136"/>
                    <a:pt x="10205" y="10375"/>
                  </a:cubicBezTo>
                  <a:cubicBezTo>
                    <a:pt x="7403" y="6843"/>
                    <a:pt x="4808" y="4262"/>
                    <a:pt x="2955" y="2562"/>
                  </a:cubicBezTo>
                  <a:cubicBezTo>
                    <a:pt x="2029" y="1708"/>
                    <a:pt x="1289" y="1068"/>
                    <a:pt x="782" y="640"/>
                  </a:cubicBezTo>
                  <a:lnTo>
                    <a:pt x="204" y="158"/>
                  </a:lnTo>
                  <a:cubicBezTo>
                    <a:pt x="73" y="51"/>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4"/>
            <p:cNvSpPr/>
            <p:nvPr/>
          </p:nvSpPr>
          <p:spPr>
            <a:xfrm>
              <a:off x="2522200" y="4042400"/>
              <a:ext cx="78575" cy="516350"/>
            </a:xfrm>
            <a:custGeom>
              <a:avLst/>
              <a:gdLst/>
              <a:ahLst/>
              <a:cxnLst/>
              <a:rect l="l" t="t" r="r" b="b"/>
              <a:pathLst>
                <a:path w="3143" h="20654" extrusionOk="0">
                  <a:moveTo>
                    <a:pt x="3123" y="1"/>
                  </a:moveTo>
                  <a:cubicBezTo>
                    <a:pt x="3104" y="1"/>
                    <a:pt x="3020" y="281"/>
                    <a:pt x="2885" y="789"/>
                  </a:cubicBezTo>
                  <a:cubicBezTo>
                    <a:pt x="2746" y="1300"/>
                    <a:pt x="2573" y="2047"/>
                    <a:pt x="2385" y="2975"/>
                  </a:cubicBezTo>
                  <a:cubicBezTo>
                    <a:pt x="1999" y="4828"/>
                    <a:pt x="1604" y="7417"/>
                    <a:pt x="1258" y="10282"/>
                  </a:cubicBezTo>
                  <a:cubicBezTo>
                    <a:pt x="919" y="13121"/>
                    <a:pt x="614" y="15687"/>
                    <a:pt x="385" y="17615"/>
                  </a:cubicBezTo>
                  <a:cubicBezTo>
                    <a:pt x="269" y="18513"/>
                    <a:pt x="172" y="19258"/>
                    <a:pt x="96" y="19835"/>
                  </a:cubicBezTo>
                  <a:cubicBezTo>
                    <a:pt x="28" y="20359"/>
                    <a:pt x="0" y="20650"/>
                    <a:pt x="19" y="20653"/>
                  </a:cubicBezTo>
                  <a:cubicBezTo>
                    <a:pt x="19" y="20653"/>
                    <a:pt x="19" y="20653"/>
                    <a:pt x="19" y="20653"/>
                  </a:cubicBezTo>
                  <a:cubicBezTo>
                    <a:pt x="39" y="20653"/>
                    <a:pt x="105" y="20368"/>
                    <a:pt x="206" y="19852"/>
                  </a:cubicBezTo>
                  <a:cubicBezTo>
                    <a:pt x="309" y="19334"/>
                    <a:pt x="437" y="18578"/>
                    <a:pt x="583" y="17644"/>
                  </a:cubicBezTo>
                  <a:cubicBezTo>
                    <a:pt x="876" y="15774"/>
                    <a:pt x="1195" y="13180"/>
                    <a:pt x="1541" y="10317"/>
                  </a:cubicBezTo>
                  <a:cubicBezTo>
                    <a:pt x="1886" y="7455"/>
                    <a:pt x="2249" y="4871"/>
                    <a:pt x="2582" y="3012"/>
                  </a:cubicBezTo>
                  <a:cubicBezTo>
                    <a:pt x="2746" y="2082"/>
                    <a:pt x="2887" y="1331"/>
                    <a:pt x="2993" y="813"/>
                  </a:cubicBezTo>
                  <a:cubicBezTo>
                    <a:pt x="3095" y="295"/>
                    <a:pt x="3142" y="6"/>
                    <a:pt x="3124" y="1"/>
                  </a:cubicBezTo>
                  <a:cubicBezTo>
                    <a:pt x="3123" y="1"/>
                    <a:pt x="3123" y="1"/>
                    <a:pt x="3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4"/>
            <p:cNvSpPr/>
            <p:nvPr/>
          </p:nvSpPr>
          <p:spPr>
            <a:xfrm>
              <a:off x="1911850" y="4436275"/>
              <a:ext cx="610950" cy="122525"/>
            </a:xfrm>
            <a:custGeom>
              <a:avLst/>
              <a:gdLst/>
              <a:ahLst/>
              <a:cxnLst/>
              <a:rect l="l" t="t" r="r" b="b"/>
              <a:pathLst>
                <a:path w="24438" h="4901" extrusionOk="0">
                  <a:moveTo>
                    <a:pt x="256" y="0"/>
                  </a:moveTo>
                  <a:cubicBezTo>
                    <a:pt x="89" y="0"/>
                    <a:pt x="1" y="3"/>
                    <a:pt x="1" y="13"/>
                  </a:cubicBezTo>
                  <a:cubicBezTo>
                    <a:pt x="1" y="23"/>
                    <a:pt x="87" y="38"/>
                    <a:pt x="252" y="58"/>
                  </a:cubicBezTo>
                  <a:cubicBezTo>
                    <a:pt x="452" y="79"/>
                    <a:pt x="690" y="103"/>
                    <a:pt x="977" y="131"/>
                  </a:cubicBezTo>
                  <a:cubicBezTo>
                    <a:pt x="1606" y="191"/>
                    <a:pt x="2515" y="276"/>
                    <a:pt x="3635" y="419"/>
                  </a:cubicBezTo>
                  <a:cubicBezTo>
                    <a:pt x="5876" y="686"/>
                    <a:pt x="8960" y="1166"/>
                    <a:pt x="12337" y="1846"/>
                  </a:cubicBezTo>
                  <a:cubicBezTo>
                    <a:pt x="15715" y="2533"/>
                    <a:pt x="18742" y="3286"/>
                    <a:pt x="20915" y="3896"/>
                  </a:cubicBezTo>
                  <a:cubicBezTo>
                    <a:pt x="22005" y="4194"/>
                    <a:pt x="22879" y="4460"/>
                    <a:pt x="23484" y="4641"/>
                  </a:cubicBezTo>
                  <a:cubicBezTo>
                    <a:pt x="23761" y="4722"/>
                    <a:pt x="23992" y="4789"/>
                    <a:pt x="24183" y="4845"/>
                  </a:cubicBezTo>
                  <a:cubicBezTo>
                    <a:pt x="24315" y="4882"/>
                    <a:pt x="24397" y="4901"/>
                    <a:pt x="24424" y="4901"/>
                  </a:cubicBezTo>
                  <a:cubicBezTo>
                    <a:pt x="24429" y="4901"/>
                    <a:pt x="24432" y="4900"/>
                    <a:pt x="24433" y="4898"/>
                  </a:cubicBezTo>
                  <a:cubicBezTo>
                    <a:pt x="24437" y="4889"/>
                    <a:pt x="24356" y="4853"/>
                    <a:pt x="24201" y="4790"/>
                  </a:cubicBezTo>
                  <a:cubicBezTo>
                    <a:pt x="24014" y="4721"/>
                    <a:pt x="23790" y="4636"/>
                    <a:pt x="23519" y="4535"/>
                  </a:cubicBezTo>
                  <a:cubicBezTo>
                    <a:pt x="22924" y="4322"/>
                    <a:pt x="22056" y="4026"/>
                    <a:pt x="20972" y="3703"/>
                  </a:cubicBezTo>
                  <a:cubicBezTo>
                    <a:pt x="18807" y="3041"/>
                    <a:pt x="15778" y="2255"/>
                    <a:pt x="12393" y="1567"/>
                  </a:cubicBezTo>
                  <a:cubicBezTo>
                    <a:pt x="9008" y="884"/>
                    <a:pt x="5911" y="435"/>
                    <a:pt x="3657" y="219"/>
                  </a:cubicBezTo>
                  <a:cubicBezTo>
                    <a:pt x="2531" y="103"/>
                    <a:pt x="1617" y="47"/>
                    <a:pt x="985" y="21"/>
                  </a:cubicBezTo>
                  <a:lnTo>
                    <a:pt x="2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4"/>
            <p:cNvSpPr/>
            <p:nvPr/>
          </p:nvSpPr>
          <p:spPr>
            <a:xfrm>
              <a:off x="2778850" y="4467000"/>
              <a:ext cx="320875" cy="767575"/>
            </a:xfrm>
            <a:custGeom>
              <a:avLst/>
              <a:gdLst/>
              <a:ahLst/>
              <a:cxnLst/>
              <a:rect l="l" t="t" r="r" b="b"/>
              <a:pathLst>
                <a:path w="12835" h="30703" extrusionOk="0">
                  <a:moveTo>
                    <a:pt x="12825" y="0"/>
                  </a:moveTo>
                  <a:cubicBezTo>
                    <a:pt x="12814" y="0"/>
                    <a:pt x="12757" y="103"/>
                    <a:pt x="12659" y="296"/>
                  </a:cubicBezTo>
                  <a:cubicBezTo>
                    <a:pt x="12548" y="522"/>
                    <a:pt x="12406" y="810"/>
                    <a:pt x="12232" y="1166"/>
                  </a:cubicBezTo>
                  <a:cubicBezTo>
                    <a:pt x="11863" y="1924"/>
                    <a:pt x="11357" y="3033"/>
                    <a:pt x="10748" y="4411"/>
                  </a:cubicBezTo>
                  <a:cubicBezTo>
                    <a:pt x="9528" y="7165"/>
                    <a:pt x="7960" y="11021"/>
                    <a:pt x="6284" y="15300"/>
                  </a:cubicBezTo>
                  <a:cubicBezTo>
                    <a:pt x="4608" y="19576"/>
                    <a:pt x="3072" y="23440"/>
                    <a:pt x="1901" y="26213"/>
                  </a:cubicBezTo>
                  <a:cubicBezTo>
                    <a:pt x="1320" y="27571"/>
                    <a:pt x="845" y="28682"/>
                    <a:pt x="502" y="29490"/>
                  </a:cubicBezTo>
                  <a:cubicBezTo>
                    <a:pt x="347" y="29855"/>
                    <a:pt x="221" y="30151"/>
                    <a:pt x="123" y="30383"/>
                  </a:cubicBezTo>
                  <a:cubicBezTo>
                    <a:pt x="40" y="30588"/>
                    <a:pt x="0" y="30698"/>
                    <a:pt x="8" y="30702"/>
                  </a:cubicBezTo>
                  <a:cubicBezTo>
                    <a:pt x="8" y="30702"/>
                    <a:pt x="9" y="30702"/>
                    <a:pt x="9" y="30702"/>
                  </a:cubicBezTo>
                  <a:cubicBezTo>
                    <a:pt x="20" y="30702"/>
                    <a:pt x="77" y="30601"/>
                    <a:pt x="175" y="30407"/>
                  </a:cubicBezTo>
                  <a:cubicBezTo>
                    <a:pt x="287" y="30180"/>
                    <a:pt x="427" y="29892"/>
                    <a:pt x="602" y="29536"/>
                  </a:cubicBezTo>
                  <a:cubicBezTo>
                    <a:pt x="971" y="28778"/>
                    <a:pt x="1478" y="27669"/>
                    <a:pt x="2087" y="26291"/>
                  </a:cubicBezTo>
                  <a:cubicBezTo>
                    <a:pt x="3306" y="23537"/>
                    <a:pt x="4874" y="19681"/>
                    <a:pt x="6548" y="15404"/>
                  </a:cubicBezTo>
                  <a:cubicBezTo>
                    <a:pt x="8223" y="11127"/>
                    <a:pt x="9761" y="7262"/>
                    <a:pt x="10933" y="4490"/>
                  </a:cubicBezTo>
                  <a:cubicBezTo>
                    <a:pt x="11513" y="3131"/>
                    <a:pt x="11987" y="2020"/>
                    <a:pt x="12332" y="1212"/>
                  </a:cubicBezTo>
                  <a:cubicBezTo>
                    <a:pt x="12487" y="847"/>
                    <a:pt x="12613" y="552"/>
                    <a:pt x="12711" y="320"/>
                  </a:cubicBezTo>
                  <a:cubicBezTo>
                    <a:pt x="12794" y="115"/>
                    <a:pt x="12834" y="5"/>
                    <a:pt x="12826" y="0"/>
                  </a:cubicBezTo>
                  <a:cubicBezTo>
                    <a:pt x="12825" y="0"/>
                    <a:pt x="12825" y="0"/>
                    <a:pt x="128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4"/>
            <p:cNvSpPr/>
            <p:nvPr/>
          </p:nvSpPr>
          <p:spPr>
            <a:xfrm>
              <a:off x="1969000" y="4963425"/>
              <a:ext cx="810150" cy="271175"/>
            </a:xfrm>
            <a:custGeom>
              <a:avLst/>
              <a:gdLst/>
              <a:ahLst/>
              <a:cxnLst/>
              <a:rect l="l" t="t" r="r" b="b"/>
              <a:pathLst>
                <a:path w="32406" h="10847" extrusionOk="0">
                  <a:moveTo>
                    <a:pt x="11" y="0"/>
                  </a:moveTo>
                  <a:cubicBezTo>
                    <a:pt x="6" y="0"/>
                    <a:pt x="4" y="1"/>
                    <a:pt x="3" y="2"/>
                  </a:cubicBezTo>
                  <a:cubicBezTo>
                    <a:pt x="1" y="11"/>
                    <a:pt x="112" y="56"/>
                    <a:pt x="326" y="132"/>
                  </a:cubicBezTo>
                  <a:lnTo>
                    <a:pt x="1269" y="453"/>
                  </a:lnTo>
                  <a:cubicBezTo>
                    <a:pt x="2123" y="738"/>
                    <a:pt x="3301" y="1131"/>
                    <a:pt x="4742" y="1610"/>
                  </a:cubicBezTo>
                  <a:cubicBezTo>
                    <a:pt x="7673" y="2591"/>
                    <a:pt x="11705" y="3996"/>
                    <a:pt x="16156" y="5558"/>
                  </a:cubicBezTo>
                  <a:cubicBezTo>
                    <a:pt x="20605" y="7120"/>
                    <a:pt x="24653" y="8496"/>
                    <a:pt x="27602" y="9428"/>
                  </a:cubicBezTo>
                  <a:cubicBezTo>
                    <a:pt x="29077" y="9895"/>
                    <a:pt x="30272" y="10261"/>
                    <a:pt x="31104" y="10500"/>
                  </a:cubicBezTo>
                  <a:lnTo>
                    <a:pt x="32063" y="10770"/>
                  </a:lnTo>
                  <a:cubicBezTo>
                    <a:pt x="32253" y="10820"/>
                    <a:pt x="32366" y="10847"/>
                    <a:pt x="32395" y="10847"/>
                  </a:cubicBezTo>
                  <a:cubicBezTo>
                    <a:pt x="32399" y="10847"/>
                    <a:pt x="32402" y="10846"/>
                    <a:pt x="32402" y="10845"/>
                  </a:cubicBezTo>
                  <a:cubicBezTo>
                    <a:pt x="32405" y="10835"/>
                    <a:pt x="32293" y="10791"/>
                    <a:pt x="32079" y="10715"/>
                  </a:cubicBezTo>
                  <a:cubicBezTo>
                    <a:pt x="31836" y="10632"/>
                    <a:pt x="31523" y="10525"/>
                    <a:pt x="31137" y="10394"/>
                  </a:cubicBezTo>
                  <a:cubicBezTo>
                    <a:pt x="30283" y="10109"/>
                    <a:pt x="29105" y="9717"/>
                    <a:pt x="27664" y="9237"/>
                  </a:cubicBezTo>
                  <a:cubicBezTo>
                    <a:pt x="24733" y="8256"/>
                    <a:pt x="20701" y="6851"/>
                    <a:pt x="16250" y="5289"/>
                  </a:cubicBezTo>
                  <a:cubicBezTo>
                    <a:pt x="11797" y="3727"/>
                    <a:pt x="7753" y="2352"/>
                    <a:pt x="4804" y="1419"/>
                  </a:cubicBezTo>
                  <a:cubicBezTo>
                    <a:pt x="3331" y="952"/>
                    <a:pt x="2134" y="585"/>
                    <a:pt x="1302" y="347"/>
                  </a:cubicBezTo>
                  <a:lnTo>
                    <a:pt x="344" y="78"/>
                  </a:lnTo>
                  <a:cubicBezTo>
                    <a:pt x="153" y="27"/>
                    <a:pt x="40" y="0"/>
                    <a:pt x="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4"/>
            <p:cNvSpPr/>
            <p:nvPr/>
          </p:nvSpPr>
          <p:spPr>
            <a:xfrm>
              <a:off x="4121350" y="3245400"/>
              <a:ext cx="1341050" cy="2230425"/>
            </a:xfrm>
            <a:custGeom>
              <a:avLst/>
              <a:gdLst/>
              <a:ahLst/>
              <a:cxnLst/>
              <a:rect l="l" t="t" r="r" b="b"/>
              <a:pathLst>
                <a:path w="53642" h="89217" extrusionOk="0">
                  <a:moveTo>
                    <a:pt x="47307" y="1"/>
                  </a:moveTo>
                  <a:cubicBezTo>
                    <a:pt x="45643" y="1"/>
                    <a:pt x="42458" y="1179"/>
                    <a:pt x="39522" y="8936"/>
                  </a:cubicBezTo>
                  <a:cubicBezTo>
                    <a:pt x="35305" y="20079"/>
                    <a:pt x="33936" y="26387"/>
                    <a:pt x="33936" y="26387"/>
                  </a:cubicBezTo>
                  <a:cubicBezTo>
                    <a:pt x="33936" y="26387"/>
                    <a:pt x="33205" y="27855"/>
                    <a:pt x="32076" y="27855"/>
                  </a:cubicBezTo>
                  <a:cubicBezTo>
                    <a:pt x="31771" y="27855"/>
                    <a:pt x="31437" y="27748"/>
                    <a:pt x="31081" y="27476"/>
                  </a:cubicBezTo>
                  <a:cubicBezTo>
                    <a:pt x="29595" y="26345"/>
                    <a:pt x="27440" y="23179"/>
                    <a:pt x="25231" y="23179"/>
                  </a:cubicBezTo>
                  <a:cubicBezTo>
                    <a:pt x="24945" y="23179"/>
                    <a:pt x="24658" y="23232"/>
                    <a:pt x="24372" y="23349"/>
                  </a:cubicBezTo>
                  <a:cubicBezTo>
                    <a:pt x="21780" y="24409"/>
                    <a:pt x="21226" y="27493"/>
                    <a:pt x="22220" y="31827"/>
                  </a:cubicBezTo>
                  <a:cubicBezTo>
                    <a:pt x="23213" y="36161"/>
                    <a:pt x="25040" y="45737"/>
                    <a:pt x="25202" y="46603"/>
                  </a:cubicBezTo>
                  <a:cubicBezTo>
                    <a:pt x="25330" y="47288"/>
                    <a:pt x="25127" y="48276"/>
                    <a:pt x="24374" y="48276"/>
                  </a:cubicBezTo>
                  <a:cubicBezTo>
                    <a:pt x="24191" y="48276"/>
                    <a:pt x="23977" y="48218"/>
                    <a:pt x="23727" y="48084"/>
                  </a:cubicBezTo>
                  <a:cubicBezTo>
                    <a:pt x="22722" y="47545"/>
                    <a:pt x="17774" y="43199"/>
                    <a:pt x="14214" y="43199"/>
                  </a:cubicBezTo>
                  <a:cubicBezTo>
                    <a:pt x="13233" y="43199"/>
                    <a:pt x="12357" y="43529"/>
                    <a:pt x="11698" y="44361"/>
                  </a:cubicBezTo>
                  <a:cubicBezTo>
                    <a:pt x="8650" y="48209"/>
                    <a:pt x="13401" y="59828"/>
                    <a:pt x="13895" y="61109"/>
                  </a:cubicBezTo>
                  <a:cubicBezTo>
                    <a:pt x="14391" y="62388"/>
                    <a:pt x="14195" y="62980"/>
                    <a:pt x="13604" y="63375"/>
                  </a:cubicBezTo>
                  <a:cubicBezTo>
                    <a:pt x="13563" y="63403"/>
                    <a:pt x="13513" y="63416"/>
                    <a:pt x="13455" y="63416"/>
                  </a:cubicBezTo>
                  <a:cubicBezTo>
                    <a:pt x="12683" y="63416"/>
                    <a:pt x="10486" y="61082"/>
                    <a:pt x="8375" y="59345"/>
                  </a:cubicBezTo>
                  <a:cubicBezTo>
                    <a:pt x="6886" y="58119"/>
                    <a:pt x="5100" y="56936"/>
                    <a:pt x="3604" y="56936"/>
                  </a:cubicBezTo>
                  <a:cubicBezTo>
                    <a:pt x="2819" y="56936"/>
                    <a:pt x="2114" y="57262"/>
                    <a:pt x="1574" y="58076"/>
                  </a:cubicBezTo>
                  <a:cubicBezTo>
                    <a:pt x="0" y="60443"/>
                    <a:pt x="411" y="69508"/>
                    <a:pt x="10585" y="83187"/>
                  </a:cubicBezTo>
                  <a:lnTo>
                    <a:pt x="15714" y="89216"/>
                  </a:lnTo>
                  <a:lnTo>
                    <a:pt x="23557" y="87911"/>
                  </a:lnTo>
                  <a:cubicBezTo>
                    <a:pt x="40172" y="84094"/>
                    <a:pt x="46362" y="77459"/>
                    <a:pt x="46701" y="74637"/>
                  </a:cubicBezTo>
                  <a:cubicBezTo>
                    <a:pt x="47038" y="71815"/>
                    <a:pt x="43638" y="71242"/>
                    <a:pt x="40700" y="71193"/>
                  </a:cubicBezTo>
                  <a:cubicBezTo>
                    <a:pt x="40525" y="71190"/>
                    <a:pt x="40349" y="71188"/>
                    <a:pt x="40171" y="71188"/>
                  </a:cubicBezTo>
                  <a:cubicBezTo>
                    <a:pt x="38758" y="71188"/>
                    <a:pt x="37279" y="71271"/>
                    <a:pt x="36133" y="71271"/>
                  </a:cubicBezTo>
                  <a:cubicBezTo>
                    <a:pt x="35001" y="71271"/>
                    <a:pt x="34195" y="71190"/>
                    <a:pt x="34105" y="70871"/>
                  </a:cubicBezTo>
                  <a:cubicBezTo>
                    <a:pt x="33912" y="70187"/>
                    <a:pt x="34145" y="69610"/>
                    <a:pt x="35353" y="68956"/>
                  </a:cubicBezTo>
                  <a:cubicBezTo>
                    <a:pt x="36560" y="68302"/>
                    <a:pt x="47709" y="62537"/>
                    <a:pt x="47885" y="57631"/>
                  </a:cubicBezTo>
                  <a:cubicBezTo>
                    <a:pt x="48060" y="52724"/>
                    <a:pt x="37736" y="52973"/>
                    <a:pt x="36313" y="52666"/>
                  </a:cubicBezTo>
                  <a:cubicBezTo>
                    <a:pt x="34891" y="52358"/>
                    <a:pt x="35477" y="51126"/>
                    <a:pt x="36149" y="50582"/>
                  </a:cubicBezTo>
                  <a:cubicBezTo>
                    <a:pt x="36835" y="50027"/>
                    <a:pt x="44434" y="43922"/>
                    <a:pt x="48001" y="41267"/>
                  </a:cubicBezTo>
                  <a:cubicBezTo>
                    <a:pt x="51567" y="38612"/>
                    <a:pt x="53145" y="35905"/>
                    <a:pt x="51859" y="33417"/>
                  </a:cubicBezTo>
                  <a:cubicBezTo>
                    <a:pt x="51252" y="32243"/>
                    <a:pt x="49879" y="31956"/>
                    <a:pt x="48388" y="31956"/>
                  </a:cubicBezTo>
                  <a:cubicBezTo>
                    <a:pt x="46967" y="31956"/>
                    <a:pt x="45440" y="32217"/>
                    <a:pt x="44367" y="32217"/>
                  </a:cubicBezTo>
                  <a:cubicBezTo>
                    <a:pt x="44266" y="32217"/>
                    <a:pt x="44170" y="32214"/>
                    <a:pt x="44077" y="32209"/>
                  </a:cubicBezTo>
                  <a:cubicBezTo>
                    <a:pt x="41971" y="32095"/>
                    <a:pt x="42609" y="29528"/>
                    <a:pt x="42609" y="29528"/>
                  </a:cubicBezTo>
                  <a:cubicBezTo>
                    <a:pt x="42609" y="29528"/>
                    <a:pt x="45658" y="23838"/>
                    <a:pt x="49672" y="12621"/>
                  </a:cubicBezTo>
                  <a:cubicBezTo>
                    <a:pt x="53641" y="1529"/>
                    <a:pt x="48488" y="211"/>
                    <a:pt x="48373" y="183"/>
                  </a:cubicBezTo>
                  <a:lnTo>
                    <a:pt x="48373" y="183"/>
                  </a:lnTo>
                  <a:cubicBezTo>
                    <a:pt x="48206" y="118"/>
                    <a:pt x="47832" y="1"/>
                    <a:pt x="473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4"/>
            <p:cNvSpPr/>
            <p:nvPr/>
          </p:nvSpPr>
          <p:spPr>
            <a:xfrm>
              <a:off x="4518550" y="3498575"/>
              <a:ext cx="718425" cy="1935850"/>
            </a:xfrm>
            <a:custGeom>
              <a:avLst/>
              <a:gdLst/>
              <a:ahLst/>
              <a:cxnLst/>
              <a:rect l="l" t="t" r="r" b="b"/>
              <a:pathLst>
                <a:path w="28737" h="77434" extrusionOk="0">
                  <a:moveTo>
                    <a:pt x="28736" y="1"/>
                  </a:moveTo>
                  <a:lnTo>
                    <a:pt x="28736" y="1"/>
                  </a:lnTo>
                  <a:cubicBezTo>
                    <a:pt x="28736" y="1"/>
                    <a:pt x="28700" y="78"/>
                    <a:pt x="28640" y="232"/>
                  </a:cubicBezTo>
                  <a:cubicBezTo>
                    <a:pt x="28578" y="396"/>
                    <a:pt x="28492" y="623"/>
                    <a:pt x="28380" y="918"/>
                  </a:cubicBezTo>
                  <a:cubicBezTo>
                    <a:pt x="28155" y="1532"/>
                    <a:pt x="27828" y="2421"/>
                    <a:pt x="27409" y="3562"/>
                  </a:cubicBezTo>
                  <a:cubicBezTo>
                    <a:pt x="26563" y="5869"/>
                    <a:pt x="25344" y="9190"/>
                    <a:pt x="23840" y="13289"/>
                  </a:cubicBezTo>
                  <a:cubicBezTo>
                    <a:pt x="20818" y="21499"/>
                    <a:pt x="16580" y="32818"/>
                    <a:pt x="11888" y="45315"/>
                  </a:cubicBezTo>
                  <a:cubicBezTo>
                    <a:pt x="7194" y="57817"/>
                    <a:pt x="2981" y="69147"/>
                    <a:pt x="1" y="77373"/>
                  </a:cubicBezTo>
                  <a:lnTo>
                    <a:pt x="165" y="77433"/>
                  </a:lnTo>
                  <a:cubicBezTo>
                    <a:pt x="3185" y="69223"/>
                    <a:pt x="7424" y="57903"/>
                    <a:pt x="12119" y="45402"/>
                  </a:cubicBezTo>
                  <a:cubicBezTo>
                    <a:pt x="16811" y="32903"/>
                    <a:pt x="21023" y="21575"/>
                    <a:pt x="24004" y="13349"/>
                  </a:cubicBezTo>
                  <a:cubicBezTo>
                    <a:pt x="25496" y="9237"/>
                    <a:pt x="26690" y="5904"/>
                    <a:pt x="27499" y="3595"/>
                  </a:cubicBezTo>
                  <a:lnTo>
                    <a:pt x="28428" y="934"/>
                  </a:lnTo>
                  <a:cubicBezTo>
                    <a:pt x="28529" y="636"/>
                    <a:pt x="28607" y="406"/>
                    <a:pt x="28664" y="240"/>
                  </a:cubicBezTo>
                  <a:cubicBezTo>
                    <a:pt x="28715" y="83"/>
                    <a:pt x="28736" y="1"/>
                    <a:pt x="28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4"/>
            <p:cNvSpPr/>
            <p:nvPr/>
          </p:nvSpPr>
          <p:spPr>
            <a:xfrm>
              <a:off x="4811975" y="3966325"/>
              <a:ext cx="127650" cy="340250"/>
            </a:xfrm>
            <a:custGeom>
              <a:avLst/>
              <a:gdLst/>
              <a:ahLst/>
              <a:cxnLst/>
              <a:rect l="l" t="t" r="r" b="b"/>
              <a:pathLst>
                <a:path w="5106" h="13610" extrusionOk="0">
                  <a:moveTo>
                    <a:pt x="17" y="0"/>
                  </a:moveTo>
                  <a:cubicBezTo>
                    <a:pt x="16" y="0"/>
                    <a:pt x="16" y="0"/>
                    <a:pt x="16" y="0"/>
                  </a:cubicBezTo>
                  <a:cubicBezTo>
                    <a:pt x="1" y="7"/>
                    <a:pt x="62" y="202"/>
                    <a:pt x="184" y="548"/>
                  </a:cubicBezTo>
                  <a:cubicBezTo>
                    <a:pt x="328" y="941"/>
                    <a:pt x="506" y="1430"/>
                    <a:pt x="718" y="2010"/>
                  </a:cubicBezTo>
                  <a:cubicBezTo>
                    <a:pt x="1181" y="3297"/>
                    <a:pt x="1787" y="4979"/>
                    <a:pt x="2456" y="6839"/>
                  </a:cubicBezTo>
                  <a:cubicBezTo>
                    <a:pt x="3128" y="8728"/>
                    <a:pt x="3746" y="10437"/>
                    <a:pt x="4230" y="11661"/>
                  </a:cubicBezTo>
                  <a:cubicBezTo>
                    <a:pt x="4472" y="12273"/>
                    <a:pt x="4677" y="12764"/>
                    <a:pt x="4829" y="13099"/>
                  </a:cubicBezTo>
                  <a:cubicBezTo>
                    <a:pt x="4979" y="13429"/>
                    <a:pt x="5070" y="13609"/>
                    <a:pt x="5089" y="13609"/>
                  </a:cubicBezTo>
                  <a:cubicBezTo>
                    <a:pt x="5089" y="13609"/>
                    <a:pt x="5090" y="13609"/>
                    <a:pt x="5090" y="13609"/>
                  </a:cubicBezTo>
                  <a:cubicBezTo>
                    <a:pt x="5105" y="13603"/>
                    <a:pt x="5043" y="13409"/>
                    <a:pt x="4918" y="13063"/>
                  </a:cubicBezTo>
                  <a:cubicBezTo>
                    <a:pt x="4777" y="12670"/>
                    <a:pt x="4601" y="12180"/>
                    <a:pt x="4392" y="11601"/>
                  </a:cubicBezTo>
                  <a:lnTo>
                    <a:pt x="2687" y="6757"/>
                  </a:lnTo>
                  <a:cubicBezTo>
                    <a:pt x="2015" y="4868"/>
                    <a:pt x="1375" y="3166"/>
                    <a:pt x="879" y="1948"/>
                  </a:cubicBezTo>
                  <a:cubicBezTo>
                    <a:pt x="632" y="1339"/>
                    <a:pt x="424" y="848"/>
                    <a:pt x="274" y="512"/>
                  </a:cubicBezTo>
                  <a:cubicBezTo>
                    <a:pt x="125" y="183"/>
                    <a:pt x="35" y="0"/>
                    <a:pt x="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4"/>
            <p:cNvSpPr/>
            <p:nvPr/>
          </p:nvSpPr>
          <p:spPr>
            <a:xfrm>
              <a:off x="4957000" y="4149050"/>
              <a:ext cx="388750" cy="159100"/>
            </a:xfrm>
            <a:custGeom>
              <a:avLst/>
              <a:gdLst/>
              <a:ahLst/>
              <a:cxnLst/>
              <a:rect l="l" t="t" r="r" b="b"/>
              <a:pathLst>
                <a:path w="15550" h="6364" extrusionOk="0">
                  <a:moveTo>
                    <a:pt x="15517" y="0"/>
                  </a:moveTo>
                  <a:cubicBezTo>
                    <a:pt x="15342" y="0"/>
                    <a:pt x="11912" y="1351"/>
                    <a:pt x="7728" y="3068"/>
                  </a:cubicBezTo>
                  <a:cubicBezTo>
                    <a:pt x="3449" y="4824"/>
                    <a:pt x="1" y="6298"/>
                    <a:pt x="27" y="6361"/>
                  </a:cubicBezTo>
                  <a:cubicBezTo>
                    <a:pt x="28" y="6363"/>
                    <a:pt x="30" y="6363"/>
                    <a:pt x="34" y="6363"/>
                  </a:cubicBezTo>
                  <a:cubicBezTo>
                    <a:pt x="206" y="6363"/>
                    <a:pt x="3635" y="5014"/>
                    <a:pt x="7822" y="3296"/>
                  </a:cubicBezTo>
                  <a:cubicBezTo>
                    <a:pt x="12101" y="1539"/>
                    <a:pt x="15550" y="64"/>
                    <a:pt x="15523" y="2"/>
                  </a:cubicBezTo>
                  <a:cubicBezTo>
                    <a:pt x="15523" y="1"/>
                    <a:pt x="15521" y="0"/>
                    <a:pt x="15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4"/>
            <p:cNvSpPr/>
            <p:nvPr/>
          </p:nvSpPr>
          <p:spPr>
            <a:xfrm>
              <a:off x="4755800" y="4725375"/>
              <a:ext cx="366550" cy="54750"/>
            </a:xfrm>
            <a:custGeom>
              <a:avLst/>
              <a:gdLst/>
              <a:ahLst/>
              <a:cxnLst/>
              <a:rect l="l" t="t" r="r" b="b"/>
              <a:pathLst>
                <a:path w="14662" h="2190" extrusionOk="0">
                  <a:moveTo>
                    <a:pt x="14637" y="1"/>
                  </a:moveTo>
                  <a:cubicBezTo>
                    <a:pt x="14577" y="1"/>
                    <a:pt x="14383" y="31"/>
                    <a:pt x="14078" y="87"/>
                  </a:cubicBezTo>
                  <a:lnTo>
                    <a:pt x="12518" y="383"/>
                  </a:lnTo>
                  <a:cubicBezTo>
                    <a:pt x="11201" y="636"/>
                    <a:pt x="9378" y="969"/>
                    <a:pt x="7356" y="1267"/>
                  </a:cubicBezTo>
                  <a:cubicBezTo>
                    <a:pt x="5333" y="1569"/>
                    <a:pt x="3492" y="1775"/>
                    <a:pt x="2159" y="1920"/>
                  </a:cubicBezTo>
                  <a:lnTo>
                    <a:pt x="580" y="2088"/>
                  </a:lnTo>
                  <a:cubicBezTo>
                    <a:pt x="207" y="2129"/>
                    <a:pt x="1" y="2161"/>
                    <a:pt x="2" y="2177"/>
                  </a:cubicBezTo>
                  <a:cubicBezTo>
                    <a:pt x="3" y="2186"/>
                    <a:pt x="59" y="2190"/>
                    <a:pt x="166" y="2190"/>
                  </a:cubicBezTo>
                  <a:cubicBezTo>
                    <a:pt x="265" y="2190"/>
                    <a:pt x="407" y="2187"/>
                    <a:pt x="587" y="2182"/>
                  </a:cubicBezTo>
                  <a:cubicBezTo>
                    <a:pt x="963" y="2171"/>
                    <a:pt x="1505" y="2138"/>
                    <a:pt x="2176" y="2091"/>
                  </a:cubicBezTo>
                  <a:cubicBezTo>
                    <a:pt x="3514" y="1992"/>
                    <a:pt x="5363" y="1811"/>
                    <a:pt x="7392" y="1509"/>
                  </a:cubicBezTo>
                  <a:cubicBezTo>
                    <a:pt x="9421" y="1211"/>
                    <a:pt x="11243" y="850"/>
                    <a:pt x="12553" y="554"/>
                  </a:cubicBezTo>
                  <a:cubicBezTo>
                    <a:pt x="13208" y="408"/>
                    <a:pt x="13736" y="277"/>
                    <a:pt x="14099" y="180"/>
                  </a:cubicBezTo>
                  <a:cubicBezTo>
                    <a:pt x="14462" y="83"/>
                    <a:pt x="14661" y="21"/>
                    <a:pt x="14657" y="5"/>
                  </a:cubicBezTo>
                  <a:cubicBezTo>
                    <a:pt x="14656" y="2"/>
                    <a:pt x="14650" y="1"/>
                    <a:pt x="14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4"/>
            <p:cNvSpPr/>
            <p:nvPr/>
          </p:nvSpPr>
          <p:spPr>
            <a:xfrm>
              <a:off x="4556025" y="4499600"/>
              <a:ext cx="202950" cy="276575"/>
            </a:xfrm>
            <a:custGeom>
              <a:avLst/>
              <a:gdLst/>
              <a:ahLst/>
              <a:cxnLst/>
              <a:rect l="l" t="t" r="r" b="b"/>
              <a:pathLst>
                <a:path w="8118" h="11063" extrusionOk="0">
                  <a:moveTo>
                    <a:pt x="17" y="0"/>
                  </a:moveTo>
                  <a:cubicBezTo>
                    <a:pt x="16" y="0"/>
                    <a:pt x="15" y="1"/>
                    <a:pt x="15" y="1"/>
                  </a:cubicBezTo>
                  <a:cubicBezTo>
                    <a:pt x="1" y="12"/>
                    <a:pt x="101" y="176"/>
                    <a:pt x="294" y="465"/>
                  </a:cubicBezTo>
                  <a:cubicBezTo>
                    <a:pt x="522" y="795"/>
                    <a:pt x="800" y="1197"/>
                    <a:pt x="1130" y="1673"/>
                  </a:cubicBezTo>
                  <a:cubicBezTo>
                    <a:pt x="1844" y="2687"/>
                    <a:pt x="2844" y="4077"/>
                    <a:pt x="3960" y="5604"/>
                  </a:cubicBezTo>
                  <a:cubicBezTo>
                    <a:pt x="5077" y="7132"/>
                    <a:pt x="6099" y="8506"/>
                    <a:pt x="6849" y="9494"/>
                  </a:cubicBezTo>
                  <a:lnTo>
                    <a:pt x="7747" y="10656"/>
                  </a:lnTo>
                  <a:cubicBezTo>
                    <a:pt x="7958" y="10919"/>
                    <a:pt x="8082" y="11062"/>
                    <a:pt x="8103" y="11062"/>
                  </a:cubicBezTo>
                  <a:cubicBezTo>
                    <a:pt x="8103" y="11062"/>
                    <a:pt x="8104" y="11062"/>
                    <a:pt x="8104" y="11062"/>
                  </a:cubicBezTo>
                  <a:cubicBezTo>
                    <a:pt x="8117" y="11052"/>
                    <a:pt x="8018" y="10888"/>
                    <a:pt x="7825" y="10599"/>
                  </a:cubicBezTo>
                  <a:lnTo>
                    <a:pt x="6990" y="9392"/>
                  </a:lnTo>
                  <a:cubicBezTo>
                    <a:pt x="6276" y="8377"/>
                    <a:pt x="5276" y="6985"/>
                    <a:pt x="4159" y="5459"/>
                  </a:cubicBezTo>
                  <a:cubicBezTo>
                    <a:pt x="3042" y="3932"/>
                    <a:pt x="2020" y="2558"/>
                    <a:pt x="1269" y="1570"/>
                  </a:cubicBezTo>
                  <a:lnTo>
                    <a:pt x="372" y="408"/>
                  </a:lnTo>
                  <a:cubicBezTo>
                    <a:pt x="162" y="145"/>
                    <a:pt x="37" y="0"/>
                    <a:pt x="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4"/>
            <p:cNvSpPr/>
            <p:nvPr/>
          </p:nvSpPr>
          <p:spPr>
            <a:xfrm>
              <a:off x="4324975" y="4893425"/>
              <a:ext cx="263250" cy="351975"/>
            </a:xfrm>
            <a:custGeom>
              <a:avLst/>
              <a:gdLst/>
              <a:ahLst/>
              <a:cxnLst/>
              <a:rect l="l" t="t" r="r" b="b"/>
              <a:pathLst>
                <a:path w="10530" h="14079" extrusionOk="0">
                  <a:moveTo>
                    <a:pt x="15" y="1"/>
                  </a:moveTo>
                  <a:cubicBezTo>
                    <a:pt x="14" y="1"/>
                    <a:pt x="14" y="1"/>
                    <a:pt x="14" y="1"/>
                  </a:cubicBezTo>
                  <a:cubicBezTo>
                    <a:pt x="1" y="11"/>
                    <a:pt x="135" y="218"/>
                    <a:pt x="388" y="583"/>
                  </a:cubicBezTo>
                  <a:lnTo>
                    <a:pt x="1482" y="2114"/>
                  </a:lnTo>
                  <a:cubicBezTo>
                    <a:pt x="2415" y="3402"/>
                    <a:pt x="3717" y="5169"/>
                    <a:pt x="5166" y="7113"/>
                  </a:cubicBezTo>
                  <a:cubicBezTo>
                    <a:pt x="6616" y="9057"/>
                    <a:pt x="7941" y="10809"/>
                    <a:pt x="8909" y="12068"/>
                  </a:cubicBezTo>
                  <a:lnTo>
                    <a:pt x="10066" y="13554"/>
                  </a:lnTo>
                  <a:cubicBezTo>
                    <a:pt x="10336" y="13893"/>
                    <a:pt x="10495" y="14079"/>
                    <a:pt x="10514" y="14079"/>
                  </a:cubicBezTo>
                  <a:cubicBezTo>
                    <a:pt x="10515" y="14079"/>
                    <a:pt x="10515" y="14079"/>
                    <a:pt x="10516" y="14078"/>
                  </a:cubicBezTo>
                  <a:cubicBezTo>
                    <a:pt x="10530" y="14068"/>
                    <a:pt x="10396" y="13861"/>
                    <a:pt x="10142" y="13496"/>
                  </a:cubicBezTo>
                  <a:lnTo>
                    <a:pt x="9047" y="11965"/>
                  </a:lnTo>
                  <a:cubicBezTo>
                    <a:pt x="8116" y="10678"/>
                    <a:pt x="6813" y="8909"/>
                    <a:pt x="5363" y="6966"/>
                  </a:cubicBezTo>
                  <a:cubicBezTo>
                    <a:pt x="3914" y="5023"/>
                    <a:pt x="2590" y="3272"/>
                    <a:pt x="1622" y="2011"/>
                  </a:cubicBezTo>
                  <a:lnTo>
                    <a:pt x="465" y="526"/>
                  </a:lnTo>
                  <a:cubicBezTo>
                    <a:pt x="194" y="188"/>
                    <a:pt x="36" y="1"/>
                    <a:pt x="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4"/>
            <p:cNvSpPr/>
            <p:nvPr/>
          </p:nvSpPr>
          <p:spPr>
            <a:xfrm>
              <a:off x="4583925" y="5153575"/>
              <a:ext cx="463050" cy="81800"/>
            </a:xfrm>
            <a:custGeom>
              <a:avLst/>
              <a:gdLst/>
              <a:ahLst/>
              <a:cxnLst/>
              <a:rect l="l" t="t" r="r" b="b"/>
              <a:pathLst>
                <a:path w="18522" h="3272" extrusionOk="0">
                  <a:moveTo>
                    <a:pt x="18503" y="1"/>
                  </a:moveTo>
                  <a:cubicBezTo>
                    <a:pt x="18440" y="1"/>
                    <a:pt x="18191" y="46"/>
                    <a:pt x="17788" y="129"/>
                  </a:cubicBezTo>
                  <a:lnTo>
                    <a:pt x="15816" y="541"/>
                  </a:lnTo>
                  <a:cubicBezTo>
                    <a:pt x="14150" y="891"/>
                    <a:pt x="11846" y="1358"/>
                    <a:pt x="9290" y="1807"/>
                  </a:cubicBezTo>
                  <a:cubicBezTo>
                    <a:pt x="6735" y="2260"/>
                    <a:pt x="4410" y="2604"/>
                    <a:pt x="2726" y="2846"/>
                  </a:cubicBezTo>
                  <a:lnTo>
                    <a:pt x="731" y="3132"/>
                  </a:lnTo>
                  <a:cubicBezTo>
                    <a:pt x="260" y="3202"/>
                    <a:pt x="0" y="3248"/>
                    <a:pt x="3" y="3265"/>
                  </a:cubicBezTo>
                  <a:cubicBezTo>
                    <a:pt x="3" y="3269"/>
                    <a:pt x="22" y="3272"/>
                    <a:pt x="59" y="3272"/>
                  </a:cubicBezTo>
                  <a:cubicBezTo>
                    <a:pt x="160" y="3272"/>
                    <a:pt x="395" y="3256"/>
                    <a:pt x="742" y="3227"/>
                  </a:cubicBezTo>
                  <a:cubicBezTo>
                    <a:pt x="1217" y="3188"/>
                    <a:pt x="1902" y="3116"/>
                    <a:pt x="2748" y="3018"/>
                  </a:cubicBezTo>
                  <a:cubicBezTo>
                    <a:pt x="4439" y="2820"/>
                    <a:pt x="6772" y="2502"/>
                    <a:pt x="9332" y="2049"/>
                  </a:cubicBezTo>
                  <a:cubicBezTo>
                    <a:pt x="11894" y="1599"/>
                    <a:pt x="14196" y="1105"/>
                    <a:pt x="15853" y="711"/>
                  </a:cubicBezTo>
                  <a:cubicBezTo>
                    <a:pt x="16683" y="515"/>
                    <a:pt x="17351" y="346"/>
                    <a:pt x="17810" y="221"/>
                  </a:cubicBezTo>
                  <a:cubicBezTo>
                    <a:pt x="18270" y="97"/>
                    <a:pt x="18522" y="21"/>
                    <a:pt x="18519" y="4"/>
                  </a:cubicBezTo>
                  <a:cubicBezTo>
                    <a:pt x="18518" y="2"/>
                    <a:pt x="18513" y="1"/>
                    <a:pt x="18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4"/>
            <p:cNvSpPr/>
            <p:nvPr/>
          </p:nvSpPr>
          <p:spPr>
            <a:xfrm>
              <a:off x="1803500" y="1861400"/>
              <a:ext cx="246275" cy="246275"/>
            </a:xfrm>
            <a:custGeom>
              <a:avLst/>
              <a:gdLst/>
              <a:ahLst/>
              <a:cxnLst/>
              <a:rect l="l" t="t" r="r" b="b"/>
              <a:pathLst>
                <a:path w="9851" h="9851" extrusionOk="0">
                  <a:moveTo>
                    <a:pt x="4926" y="1"/>
                  </a:moveTo>
                  <a:lnTo>
                    <a:pt x="3184" y="3185"/>
                  </a:lnTo>
                  <a:lnTo>
                    <a:pt x="1" y="4926"/>
                  </a:lnTo>
                  <a:lnTo>
                    <a:pt x="3184" y="6668"/>
                  </a:lnTo>
                  <a:lnTo>
                    <a:pt x="4926" y="9851"/>
                  </a:lnTo>
                  <a:lnTo>
                    <a:pt x="6667" y="6668"/>
                  </a:lnTo>
                  <a:lnTo>
                    <a:pt x="9850" y="4926"/>
                  </a:lnTo>
                  <a:lnTo>
                    <a:pt x="6667" y="3185"/>
                  </a:lnTo>
                  <a:lnTo>
                    <a:pt x="492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4"/>
            <p:cNvSpPr/>
            <p:nvPr/>
          </p:nvSpPr>
          <p:spPr>
            <a:xfrm>
              <a:off x="5043750" y="2362075"/>
              <a:ext cx="184700" cy="184725"/>
            </a:xfrm>
            <a:custGeom>
              <a:avLst/>
              <a:gdLst/>
              <a:ahLst/>
              <a:cxnLst/>
              <a:rect l="l" t="t" r="r" b="b"/>
              <a:pathLst>
                <a:path w="7388" h="7389" extrusionOk="0">
                  <a:moveTo>
                    <a:pt x="3693" y="1"/>
                  </a:moveTo>
                  <a:lnTo>
                    <a:pt x="2388" y="2389"/>
                  </a:lnTo>
                  <a:lnTo>
                    <a:pt x="0" y="3695"/>
                  </a:lnTo>
                  <a:lnTo>
                    <a:pt x="2388" y="5001"/>
                  </a:lnTo>
                  <a:lnTo>
                    <a:pt x="3693" y="7388"/>
                  </a:lnTo>
                  <a:lnTo>
                    <a:pt x="5000" y="5001"/>
                  </a:lnTo>
                  <a:lnTo>
                    <a:pt x="7388" y="3695"/>
                  </a:lnTo>
                  <a:lnTo>
                    <a:pt x="5000" y="2389"/>
                  </a:lnTo>
                  <a:lnTo>
                    <a:pt x="36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4"/>
            <p:cNvSpPr/>
            <p:nvPr/>
          </p:nvSpPr>
          <p:spPr>
            <a:xfrm>
              <a:off x="5310800" y="475625"/>
              <a:ext cx="123125" cy="123175"/>
            </a:xfrm>
            <a:custGeom>
              <a:avLst/>
              <a:gdLst/>
              <a:ahLst/>
              <a:cxnLst/>
              <a:rect l="l" t="t" r="r" b="b"/>
              <a:pathLst>
                <a:path w="4925" h="4927" extrusionOk="0">
                  <a:moveTo>
                    <a:pt x="2463" y="1"/>
                  </a:moveTo>
                  <a:lnTo>
                    <a:pt x="1592" y="1593"/>
                  </a:lnTo>
                  <a:lnTo>
                    <a:pt x="0" y="2464"/>
                  </a:lnTo>
                  <a:lnTo>
                    <a:pt x="1592" y="3334"/>
                  </a:lnTo>
                  <a:lnTo>
                    <a:pt x="2463" y="4927"/>
                  </a:lnTo>
                  <a:lnTo>
                    <a:pt x="3333" y="3334"/>
                  </a:lnTo>
                  <a:lnTo>
                    <a:pt x="4925" y="2464"/>
                  </a:lnTo>
                  <a:lnTo>
                    <a:pt x="3333" y="1593"/>
                  </a:lnTo>
                  <a:lnTo>
                    <a:pt x="24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4"/>
            <p:cNvSpPr/>
            <p:nvPr/>
          </p:nvSpPr>
          <p:spPr>
            <a:xfrm>
              <a:off x="2796525" y="2681075"/>
              <a:ext cx="83350" cy="83375"/>
            </a:xfrm>
            <a:custGeom>
              <a:avLst/>
              <a:gdLst/>
              <a:ahLst/>
              <a:cxnLst/>
              <a:rect l="l" t="t" r="r" b="b"/>
              <a:pathLst>
                <a:path w="3334" h="3335" extrusionOk="0">
                  <a:moveTo>
                    <a:pt x="1668" y="0"/>
                  </a:moveTo>
                  <a:lnTo>
                    <a:pt x="1078" y="1078"/>
                  </a:lnTo>
                  <a:lnTo>
                    <a:pt x="1" y="1667"/>
                  </a:lnTo>
                  <a:lnTo>
                    <a:pt x="1078" y="2257"/>
                  </a:lnTo>
                  <a:lnTo>
                    <a:pt x="1668" y="3334"/>
                  </a:lnTo>
                  <a:lnTo>
                    <a:pt x="2256" y="2257"/>
                  </a:lnTo>
                  <a:lnTo>
                    <a:pt x="3334" y="1667"/>
                  </a:lnTo>
                  <a:lnTo>
                    <a:pt x="2256" y="1078"/>
                  </a:lnTo>
                  <a:lnTo>
                    <a:pt x="16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4"/>
            <p:cNvSpPr/>
            <p:nvPr/>
          </p:nvSpPr>
          <p:spPr>
            <a:xfrm>
              <a:off x="5491450" y="1867225"/>
              <a:ext cx="83350" cy="83350"/>
            </a:xfrm>
            <a:custGeom>
              <a:avLst/>
              <a:gdLst/>
              <a:ahLst/>
              <a:cxnLst/>
              <a:rect l="l" t="t" r="r" b="b"/>
              <a:pathLst>
                <a:path w="3334" h="3334" extrusionOk="0">
                  <a:moveTo>
                    <a:pt x="1667" y="0"/>
                  </a:moveTo>
                  <a:lnTo>
                    <a:pt x="1078" y="1077"/>
                  </a:lnTo>
                  <a:lnTo>
                    <a:pt x="0" y="1666"/>
                  </a:lnTo>
                  <a:lnTo>
                    <a:pt x="1078" y="2256"/>
                  </a:lnTo>
                  <a:lnTo>
                    <a:pt x="1667" y="3333"/>
                  </a:lnTo>
                  <a:lnTo>
                    <a:pt x="2256" y="2256"/>
                  </a:lnTo>
                  <a:lnTo>
                    <a:pt x="3333" y="1666"/>
                  </a:lnTo>
                  <a:lnTo>
                    <a:pt x="2256" y="1077"/>
                  </a:lnTo>
                  <a:lnTo>
                    <a:pt x="16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4"/>
            <p:cNvSpPr/>
            <p:nvPr/>
          </p:nvSpPr>
          <p:spPr>
            <a:xfrm>
              <a:off x="2363650" y="975550"/>
              <a:ext cx="83350" cy="83350"/>
            </a:xfrm>
            <a:custGeom>
              <a:avLst/>
              <a:gdLst/>
              <a:ahLst/>
              <a:cxnLst/>
              <a:rect l="l" t="t" r="r" b="b"/>
              <a:pathLst>
                <a:path w="3334" h="3334" extrusionOk="0">
                  <a:moveTo>
                    <a:pt x="1668" y="0"/>
                  </a:moveTo>
                  <a:lnTo>
                    <a:pt x="1078" y="1078"/>
                  </a:lnTo>
                  <a:lnTo>
                    <a:pt x="1" y="1666"/>
                  </a:lnTo>
                  <a:lnTo>
                    <a:pt x="1078" y="2256"/>
                  </a:lnTo>
                  <a:lnTo>
                    <a:pt x="1668" y="3333"/>
                  </a:lnTo>
                  <a:lnTo>
                    <a:pt x="2256" y="2256"/>
                  </a:lnTo>
                  <a:lnTo>
                    <a:pt x="3334" y="1666"/>
                  </a:lnTo>
                  <a:lnTo>
                    <a:pt x="2256" y="1078"/>
                  </a:lnTo>
                  <a:lnTo>
                    <a:pt x="16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4"/>
            <p:cNvSpPr/>
            <p:nvPr/>
          </p:nvSpPr>
          <p:spPr>
            <a:xfrm>
              <a:off x="5512425" y="730000"/>
              <a:ext cx="174000" cy="173950"/>
            </a:xfrm>
            <a:custGeom>
              <a:avLst/>
              <a:gdLst/>
              <a:ahLst/>
              <a:cxnLst/>
              <a:rect l="l" t="t" r="r" b="b"/>
              <a:pathLst>
                <a:path w="6960" h="6958" extrusionOk="0">
                  <a:moveTo>
                    <a:pt x="3480" y="1"/>
                  </a:moveTo>
                  <a:lnTo>
                    <a:pt x="2250" y="2249"/>
                  </a:lnTo>
                  <a:lnTo>
                    <a:pt x="1" y="3480"/>
                  </a:lnTo>
                  <a:lnTo>
                    <a:pt x="2250" y="4709"/>
                  </a:lnTo>
                  <a:lnTo>
                    <a:pt x="3480" y="6958"/>
                  </a:lnTo>
                  <a:lnTo>
                    <a:pt x="4709" y="4709"/>
                  </a:lnTo>
                  <a:lnTo>
                    <a:pt x="6959" y="3480"/>
                  </a:lnTo>
                  <a:lnTo>
                    <a:pt x="4709" y="2249"/>
                  </a:lnTo>
                  <a:lnTo>
                    <a:pt x="34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4"/>
            <p:cNvSpPr/>
            <p:nvPr/>
          </p:nvSpPr>
          <p:spPr>
            <a:xfrm>
              <a:off x="1607675" y="5436425"/>
              <a:ext cx="4403850" cy="6025"/>
            </a:xfrm>
            <a:custGeom>
              <a:avLst/>
              <a:gdLst/>
              <a:ahLst/>
              <a:cxnLst/>
              <a:rect l="l" t="t" r="r" b="b"/>
              <a:pathLst>
                <a:path w="176154" h="241" extrusionOk="0">
                  <a:moveTo>
                    <a:pt x="88082" y="0"/>
                  </a:moveTo>
                  <a:cubicBezTo>
                    <a:pt x="39428" y="0"/>
                    <a:pt x="0" y="54"/>
                    <a:pt x="0" y="120"/>
                  </a:cubicBezTo>
                  <a:cubicBezTo>
                    <a:pt x="0" y="187"/>
                    <a:pt x="39428" y="240"/>
                    <a:pt x="88080" y="240"/>
                  </a:cubicBezTo>
                  <a:cubicBezTo>
                    <a:pt x="136716" y="240"/>
                    <a:pt x="176153" y="187"/>
                    <a:pt x="176153" y="120"/>
                  </a:cubicBezTo>
                  <a:cubicBezTo>
                    <a:pt x="176153" y="54"/>
                    <a:pt x="136717" y="0"/>
                    <a:pt x="880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4"/>
            <p:cNvSpPr/>
            <p:nvPr/>
          </p:nvSpPr>
          <p:spPr>
            <a:xfrm>
              <a:off x="2316150" y="4584925"/>
              <a:ext cx="187200" cy="369900"/>
            </a:xfrm>
            <a:custGeom>
              <a:avLst/>
              <a:gdLst/>
              <a:ahLst/>
              <a:cxnLst/>
              <a:rect l="l" t="t" r="r" b="b"/>
              <a:pathLst>
                <a:path w="7488" h="14796" extrusionOk="0">
                  <a:moveTo>
                    <a:pt x="4172" y="1"/>
                  </a:moveTo>
                  <a:cubicBezTo>
                    <a:pt x="4010" y="1"/>
                    <a:pt x="3848" y="21"/>
                    <a:pt x="3689" y="65"/>
                  </a:cubicBezTo>
                  <a:cubicBezTo>
                    <a:pt x="2772" y="316"/>
                    <a:pt x="2209" y="1223"/>
                    <a:pt x="1804" y="2085"/>
                  </a:cubicBezTo>
                  <a:cubicBezTo>
                    <a:pt x="611" y="4627"/>
                    <a:pt x="0" y="7403"/>
                    <a:pt x="15" y="10211"/>
                  </a:cubicBezTo>
                  <a:cubicBezTo>
                    <a:pt x="23" y="11517"/>
                    <a:pt x="190" y="12886"/>
                    <a:pt x="938" y="13957"/>
                  </a:cubicBezTo>
                  <a:cubicBezTo>
                    <a:pt x="1369" y="14560"/>
                    <a:pt x="1978" y="14795"/>
                    <a:pt x="2593" y="14795"/>
                  </a:cubicBezTo>
                  <a:cubicBezTo>
                    <a:pt x="3337" y="14795"/>
                    <a:pt x="4089" y="14452"/>
                    <a:pt x="4547" y="14000"/>
                  </a:cubicBezTo>
                  <a:cubicBezTo>
                    <a:pt x="5385" y="13174"/>
                    <a:pt x="5731" y="11984"/>
                    <a:pt x="6046" y="10850"/>
                  </a:cubicBezTo>
                  <a:cubicBezTo>
                    <a:pt x="6764" y="8259"/>
                    <a:pt x="7488" y="5541"/>
                    <a:pt x="6909" y="2914"/>
                  </a:cubicBezTo>
                  <a:cubicBezTo>
                    <a:pt x="6737" y="2129"/>
                    <a:pt x="6434" y="1348"/>
                    <a:pt x="5877" y="769"/>
                  </a:cubicBezTo>
                  <a:cubicBezTo>
                    <a:pt x="5432" y="309"/>
                    <a:pt x="4802" y="1"/>
                    <a:pt x="4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4"/>
            <p:cNvSpPr/>
            <p:nvPr/>
          </p:nvSpPr>
          <p:spPr>
            <a:xfrm>
              <a:off x="2382175" y="5082975"/>
              <a:ext cx="254600" cy="155850"/>
            </a:xfrm>
            <a:custGeom>
              <a:avLst/>
              <a:gdLst/>
              <a:ahLst/>
              <a:cxnLst/>
              <a:rect l="l" t="t" r="r" b="b"/>
              <a:pathLst>
                <a:path w="10184" h="6234" extrusionOk="0">
                  <a:moveTo>
                    <a:pt x="5331" y="1"/>
                  </a:moveTo>
                  <a:cubicBezTo>
                    <a:pt x="4130" y="1"/>
                    <a:pt x="2937" y="231"/>
                    <a:pt x="1879" y="790"/>
                  </a:cubicBezTo>
                  <a:cubicBezTo>
                    <a:pt x="340" y="1602"/>
                    <a:pt x="170" y="3181"/>
                    <a:pt x="170" y="3181"/>
                  </a:cubicBezTo>
                  <a:cubicBezTo>
                    <a:pt x="1" y="3907"/>
                    <a:pt x="22" y="4709"/>
                    <a:pt x="405" y="5347"/>
                  </a:cubicBezTo>
                  <a:cubicBezTo>
                    <a:pt x="715" y="5864"/>
                    <a:pt x="1303" y="6233"/>
                    <a:pt x="1893" y="6233"/>
                  </a:cubicBezTo>
                  <a:cubicBezTo>
                    <a:pt x="2031" y="6233"/>
                    <a:pt x="2169" y="6213"/>
                    <a:pt x="2303" y="6170"/>
                  </a:cubicBezTo>
                  <a:cubicBezTo>
                    <a:pt x="3028" y="5938"/>
                    <a:pt x="3426" y="5173"/>
                    <a:pt x="4029" y="4709"/>
                  </a:cubicBezTo>
                  <a:cubicBezTo>
                    <a:pt x="4713" y="4184"/>
                    <a:pt x="5572" y="4090"/>
                    <a:pt x="6455" y="4090"/>
                  </a:cubicBezTo>
                  <a:cubicBezTo>
                    <a:pt x="6940" y="4090"/>
                    <a:pt x="7432" y="4119"/>
                    <a:pt x="7905" y="4120"/>
                  </a:cubicBezTo>
                  <a:cubicBezTo>
                    <a:pt x="7910" y="4120"/>
                    <a:pt x="7914" y="4120"/>
                    <a:pt x="7919" y="4120"/>
                  </a:cubicBezTo>
                  <a:cubicBezTo>
                    <a:pt x="8468" y="4120"/>
                    <a:pt x="9054" y="4058"/>
                    <a:pt x="9473" y="3705"/>
                  </a:cubicBezTo>
                  <a:cubicBezTo>
                    <a:pt x="10183" y="3108"/>
                    <a:pt x="10053" y="1898"/>
                    <a:pt x="9423" y="1217"/>
                  </a:cubicBezTo>
                  <a:cubicBezTo>
                    <a:pt x="8793" y="535"/>
                    <a:pt x="7837" y="270"/>
                    <a:pt x="6920" y="127"/>
                  </a:cubicBezTo>
                  <a:cubicBezTo>
                    <a:pt x="6396" y="46"/>
                    <a:pt x="5863" y="1"/>
                    <a:pt x="5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4"/>
            <p:cNvSpPr/>
            <p:nvPr/>
          </p:nvSpPr>
          <p:spPr>
            <a:xfrm>
              <a:off x="1995800" y="4696250"/>
              <a:ext cx="308875" cy="303725"/>
            </a:xfrm>
            <a:custGeom>
              <a:avLst/>
              <a:gdLst/>
              <a:ahLst/>
              <a:cxnLst/>
              <a:rect l="l" t="t" r="r" b="b"/>
              <a:pathLst>
                <a:path w="12355" h="12149" extrusionOk="0">
                  <a:moveTo>
                    <a:pt x="2619" y="0"/>
                  </a:moveTo>
                  <a:cubicBezTo>
                    <a:pt x="2506" y="0"/>
                    <a:pt x="2393" y="6"/>
                    <a:pt x="2279" y="18"/>
                  </a:cubicBezTo>
                  <a:cubicBezTo>
                    <a:pt x="1553" y="94"/>
                    <a:pt x="825" y="473"/>
                    <a:pt x="492" y="1123"/>
                  </a:cubicBezTo>
                  <a:cubicBezTo>
                    <a:pt x="1" y="2082"/>
                    <a:pt x="492" y="3237"/>
                    <a:pt x="1021" y="4178"/>
                  </a:cubicBezTo>
                  <a:cubicBezTo>
                    <a:pt x="1953" y="5836"/>
                    <a:pt x="3014" y="7419"/>
                    <a:pt x="4194" y="8910"/>
                  </a:cubicBezTo>
                  <a:cubicBezTo>
                    <a:pt x="5143" y="10110"/>
                    <a:pt x="6228" y="11291"/>
                    <a:pt x="7662" y="11823"/>
                  </a:cubicBezTo>
                  <a:cubicBezTo>
                    <a:pt x="8230" y="12034"/>
                    <a:pt x="8805" y="12149"/>
                    <a:pt x="9340" y="12149"/>
                  </a:cubicBezTo>
                  <a:cubicBezTo>
                    <a:pt x="10127" y="12149"/>
                    <a:pt x="10825" y="11900"/>
                    <a:pt x="11279" y="11340"/>
                  </a:cubicBezTo>
                  <a:lnTo>
                    <a:pt x="11279" y="11340"/>
                  </a:lnTo>
                  <a:lnTo>
                    <a:pt x="11192" y="11452"/>
                  </a:lnTo>
                  <a:cubicBezTo>
                    <a:pt x="11236" y="11399"/>
                    <a:pt x="11279" y="11344"/>
                    <a:pt x="11320" y="11288"/>
                  </a:cubicBezTo>
                  <a:lnTo>
                    <a:pt x="11320" y="11288"/>
                  </a:lnTo>
                  <a:cubicBezTo>
                    <a:pt x="11322" y="11285"/>
                    <a:pt x="11325" y="11282"/>
                    <a:pt x="11327" y="11279"/>
                  </a:cubicBezTo>
                  <a:lnTo>
                    <a:pt x="11327" y="11279"/>
                  </a:lnTo>
                  <a:lnTo>
                    <a:pt x="11324" y="11283"/>
                  </a:lnTo>
                  <a:lnTo>
                    <a:pt x="11324" y="11283"/>
                  </a:lnTo>
                  <a:cubicBezTo>
                    <a:pt x="12214" y="10073"/>
                    <a:pt x="12355" y="8398"/>
                    <a:pt x="11908" y="6956"/>
                  </a:cubicBezTo>
                  <a:cubicBezTo>
                    <a:pt x="11440" y="5445"/>
                    <a:pt x="10403" y="4165"/>
                    <a:pt x="9213" y="3124"/>
                  </a:cubicBezTo>
                  <a:cubicBezTo>
                    <a:pt x="7811" y="1901"/>
                    <a:pt x="6184" y="962"/>
                    <a:pt x="4423" y="361"/>
                  </a:cubicBezTo>
                  <a:cubicBezTo>
                    <a:pt x="3841" y="163"/>
                    <a:pt x="3231" y="0"/>
                    <a:pt x="2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4"/>
            <p:cNvSpPr/>
            <p:nvPr/>
          </p:nvSpPr>
          <p:spPr>
            <a:xfrm>
              <a:off x="2342225" y="5129575"/>
              <a:ext cx="172825" cy="309875"/>
            </a:xfrm>
            <a:custGeom>
              <a:avLst/>
              <a:gdLst/>
              <a:ahLst/>
              <a:cxnLst/>
              <a:rect l="l" t="t" r="r" b="b"/>
              <a:pathLst>
                <a:path w="6913" h="12395" extrusionOk="0">
                  <a:moveTo>
                    <a:pt x="6725" y="0"/>
                  </a:moveTo>
                  <a:cubicBezTo>
                    <a:pt x="6622" y="0"/>
                    <a:pt x="6477" y="4"/>
                    <a:pt x="6295" y="10"/>
                  </a:cubicBezTo>
                  <a:cubicBezTo>
                    <a:pt x="5899" y="41"/>
                    <a:pt x="5320" y="147"/>
                    <a:pt x="4668" y="451"/>
                  </a:cubicBezTo>
                  <a:cubicBezTo>
                    <a:pt x="4013" y="748"/>
                    <a:pt x="3314" y="1286"/>
                    <a:pt x="2722" y="2028"/>
                  </a:cubicBezTo>
                  <a:cubicBezTo>
                    <a:pt x="2126" y="2767"/>
                    <a:pt x="1625" y="3689"/>
                    <a:pt x="1224" y="4699"/>
                  </a:cubicBezTo>
                  <a:cubicBezTo>
                    <a:pt x="838" y="5714"/>
                    <a:pt x="550" y="6708"/>
                    <a:pt x="373" y="7633"/>
                  </a:cubicBezTo>
                  <a:cubicBezTo>
                    <a:pt x="197" y="8559"/>
                    <a:pt x="121" y="9400"/>
                    <a:pt x="73" y="10105"/>
                  </a:cubicBezTo>
                  <a:cubicBezTo>
                    <a:pt x="27" y="10812"/>
                    <a:pt x="13" y="11384"/>
                    <a:pt x="7" y="11780"/>
                  </a:cubicBezTo>
                  <a:cubicBezTo>
                    <a:pt x="1" y="12175"/>
                    <a:pt x="8" y="12393"/>
                    <a:pt x="26" y="12394"/>
                  </a:cubicBezTo>
                  <a:cubicBezTo>
                    <a:pt x="26" y="12394"/>
                    <a:pt x="26" y="12394"/>
                    <a:pt x="26" y="12394"/>
                  </a:cubicBezTo>
                  <a:cubicBezTo>
                    <a:pt x="43" y="12394"/>
                    <a:pt x="70" y="12177"/>
                    <a:pt x="104" y="11784"/>
                  </a:cubicBezTo>
                  <a:cubicBezTo>
                    <a:pt x="144" y="11341"/>
                    <a:pt x="192" y="10783"/>
                    <a:pt x="251" y="10120"/>
                  </a:cubicBezTo>
                  <a:cubicBezTo>
                    <a:pt x="321" y="9420"/>
                    <a:pt x="416" y="8586"/>
                    <a:pt x="601" y="7678"/>
                  </a:cubicBezTo>
                  <a:cubicBezTo>
                    <a:pt x="786" y="6772"/>
                    <a:pt x="1079" y="5788"/>
                    <a:pt x="1459" y="4791"/>
                  </a:cubicBezTo>
                  <a:cubicBezTo>
                    <a:pt x="1853" y="3799"/>
                    <a:pt x="2336" y="2897"/>
                    <a:pt x="2904" y="2173"/>
                  </a:cubicBezTo>
                  <a:cubicBezTo>
                    <a:pt x="3467" y="1446"/>
                    <a:pt x="4126" y="917"/>
                    <a:pt x="4747" y="609"/>
                  </a:cubicBezTo>
                  <a:cubicBezTo>
                    <a:pt x="5238" y="362"/>
                    <a:pt x="5764" y="191"/>
                    <a:pt x="6307" y="107"/>
                  </a:cubicBezTo>
                  <a:cubicBezTo>
                    <a:pt x="6695" y="64"/>
                    <a:pt x="6912" y="31"/>
                    <a:pt x="6912" y="14"/>
                  </a:cubicBezTo>
                  <a:cubicBezTo>
                    <a:pt x="6912" y="5"/>
                    <a:pt x="6848" y="0"/>
                    <a:pt x="6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4"/>
            <p:cNvSpPr/>
            <p:nvPr/>
          </p:nvSpPr>
          <p:spPr>
            <a:xfrm>
              <a:off x="2341050" y="4719650"/>
              <a:ext cx="75775" cy="687775"/>
            </a:xfrm>
            <a:custGeom>
              <a:avLst/>
              <a:gdLst/>
              <a:ahLst/>
              <a:cxnLst/>
              <a:rect l="l" t="t" r="r" b="b"/>
              <a:pathLst>
                <a:path w="3031" h="27511" extrusionOk="0">
                  <a:moveTo>
                    <a:pt x="3022" y="0"/>
                  </a:moveTo>
                  <a:cubicBezTo>
                    <a:pt x="3013" y="0"/>
                    <a:pt x="2980" y="92"/>
                    <a:pt x="2926" y="266"/>
                  </a:cubicBezTo>
                  <a:cubicBezTo>
                    <a:pt x="2866" y="471"/>
                    <a:pt x="2792" y="727"/>
                    <a:pt x="2699" y="1043"/>
                  </a:cubicBezTo>
                  <a:cubicBezTo>
                    <a:pt x="2599" y="1380"/>
                    <a:pt x="2496" y="1798"/>
                    <a:pt x="2378" y="2283"/>
                  </a:cubicBezTo>
                  <a:cubicBezTo>
                    <a:pt x="2256" y="2767"/>
                    <a:pt x="2128" y="3321"/>
                    <a:pt x="2003" y="3937"/>
                  </a:cubicBezTo>
                  <a:cubicBezTo>
                    <a:pt x="1473" y="6395"/>
                    <a:pt x="921" y="9829"/>
                    <a:pt x="537" y="13645"/>
                  </a:cubicBezTo>
                  <a:cubicBezTo>
                    <a:pt x="156" y="17462"/>
                    <a:pt x="1" y="20934"/>
                    <a:pt x="8" y="23447"/>
                  </a:cubicBezTo>
                  <a:cubicBezTo>
                    <a:pt x="5" y="24705"/>
                    <a:pt x="42" y="25721"/>
                    <a:pt x="80" y="26422"/>
                  </a:cubicBezTo>
                  <a:cubicBezTo>
                    <a:pt x="104" y="26750"/>
                    <a:pt x="123" y="27018"/>
                    <a:pt x="138" y="27230"/>
                  </a:cubicBezTo>
                  <a:cubicBezTo>
                    <a:pt x="155" y="27414"/>
                    <a:pt x="167" y="27511"/>
                    <a:pt x="175" y="27511"/>
                  </a:cubicBezTo>
                  <a:cubicBezTo>
                    <a:pt x="175" y="27511"/>
                    <a:pt x="175" y="27511"/>
                    <a:pt x="175" y="27511"/>
                  </a:cubicBezTo>
                  <a:cubicBezTo>
                    <a:pt x="184" y="27511"/>
                    <a:pt x="189" y="27413"/>
                    <a:pt x="189" y="27228"/>
                  </a:cubicBezTo>
                  <a:cubicBezTo>
                    <a:pt x="186" y="27016"/>
                    <a:pt x="183" y="26749"/>
                    <a:pt x="179" y="26420"/>
                  </a:cubicBezTo>
                  <a:cubicBezTo>
                    <a:pt x="170" y="25718"/>
                    <a:pt x="160" y="24703"/>
                    <a:pt x="186" y="23450"/>
                  </a:cubicBezTo>
                  <a:cubicBezTo>
                    <a:pt x="225" y="20942"/>
                    <a:pt x="407" y="17479"/>
                    <a:pt x="787" y="13670"/>
                  </a:cubicBezTo>
                  <a:cubicBezTo>
                    <a:pt x="1170" y="9861"/>
                    <a:pt x="1694" y="6433"/>
                    <a:pt x="2178" y="3973"/>
                  </a:cubicBezTo>
                  <a:cubicBezTo>
                    <a:pt x="2291" y="3356"/>
                    <a:pt x="2407" y="2800"/>
                    <a:pt x="2516" y="2314"/>
                  </a:cubicBezTo>
                  <a:cubicBezTo>
                    <a:pt x="2620" y="1828"/>
                    <a:pt x="2708" y="1407"/>
                    <a:pt x="2794" y="1068"/>
                  </a:cubicBezTo>
                  <a:cubicBezTo>
                    <a:pt x="2868" y="747"/>
                    <a:pt x="2928" y="487"/>
                    <a:pt x="2976" y="280"/>
                  </a:cubicBezTo>
                  <a:cubicBezTo>
                    <a:pt x="3014" y="98"/>
                    <a:pt x="3030" y="2"/>
                    <a:pt x="3023" y="0"/>
                  </a:cubicBezTo>
                  <a:cubicBezTo>
                    <a:pt x="3022" y="0"/>
                    <a:pt x="3022" y="0"/>
                    <a:pt x="30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4"/>
            <p:cNvSpPr/>
            <p:nvPr/>
          </p:nvSpPr>
          <p:spPr>
            <a:xfrm>
              <a:off x="2114850" y="4773725"/>
              <a:ext cx="229800" cy="466350"/>
            </a:xfrm>
            <a:custGeom>
              <a:avLst/>
              <a:gdLst/>
              <a:ahLst/>
              <a:cxnLst/>
              <a:rect l="l" t="t" r="r" b="b"/>
              <a:pathLst>
                <a:path w="9192" h="18654" extrusionOk="0">
                  <a:moveTo>
                    <a:pt x="43" y="1"/>
                  </a:moveTo>
                  <a:cubicBezTo>
                    <a:pt x="42" y="1"/>
                    <a:pt x="41" y="1"/>
                    <a:pt x="40" y="2"/>
                  </a:cubicBezTo>
                  <a:cubicBezTo>
                    <a:pt x="1" y="56"/>
                    <a:pt x="1054" y="663"/>
                    <a:pt x="2391" y="2058"/>
                  </a:cubicBezTo>
                  <a:cubicBezTo>
                    <a:pt x="3721" y="3449"/>
                    <a:pt x="5269" y="5661"/>
                    <a:pt x="6443" y="8370"/>
                  </a:cubicBezTo>
                  <a:cubicBezTo>
                    <a:pt x="7042" y="9716"/>
                    <a:pt x="7523" y="11039"/>
                    <a:pt x="7883" y="12264"/>
                  </a:cubicBezTo>
                  <a:cubicBezTo>
                    <a:pt x="8261" y="13485"/>
                    <a:pt x="8514" y="14610"/>
                    <a:pt x="8706" y="15556"/>
                  </a:cubicBezTo>
                  <a:cubicBezTo>
                    <a:pt x="8889" y="16506"/>
                    <a:pt x="8999" y="17281"/>
                    <a:pt x="9064" y="17818"/>
                  </a:cubicBezTo>
                  <a:cubicBezTo>
                    <a:pt x="9120" y="18354"/>
                    <a:pt x="9158" y="18653"/>
                    <a:pt x="9175" y="18653"/>
                  </a:cubicBezTo>
                  <a:cubicBezTo>
                    <a:pt x="9175" y="18653"/>
                    <a:pt x="9175" y="18653"/>
                    <a:pt x="9175" y="18653"/>
                  </a:cubicBezTo>
                  <a:cubicBezTo>
                    <a:pt x="9192" y="18652"/>
                    <a:pt x="9186" y="18353"/>
                    <a:pt x="9161" y="17810"/>
                  </a:cubicBezTo>
                  <a:cubicBezTo>
                    <a:pt x="9125" y="17267"/>
                    <a:pt x="9043" y="16483"/>
                    <a:pt x="8881" y="15524"/>
                  </a:cubicBezTo>
                  <a:cubicBezTo>
                    <a:pt x="8709" y="14567"/>
                    <a:pt x="8472" y="13431"/>
                    <a:pt x="8104" y="12198"/>
                  </a:cubicBezTo>
                  <a:cubicBezTo>
                    <a:pt x="7754" y="10960"/>
                    <a:pt x="7277" y="9625"/>
                    <a:pt x="6673" y="8268"/>
                  </a:cubicBezTo>
                  <a:cubicBezTo>
                    <a:pt x="5490" y="5537"/>
                    <a:pt x="3898" y="3310"/>
                    <a:pt x="2518" y="1934"/>
                  </a:cubicBezTo>
                  <a:cubicBezTo>
                    <a:pt x="2194" y="1568"/>
                    <a:pt x="1835" y="1306"/>
                    <a:pt x="1547" y="1048"/>
                  </a:cubicBezTo>
                  <a:cubicBezTo>
                    <a:pt x="1397" y="925"/>
                    <a:pt x="1266" y="801"/>
                    <a:pt x="1132" y="704"/>
                  </a:cubicBezTo>
                  <a:lnTo>
                    <a:pt x="755" y="451"/>
                  </a:lnTo>
                  <a:cubicBezTo>
                    <a:pt x="323" y="160"/>
                    <a:pt x="73" y="1"/>
                    <a:pt x="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4"/>
            <p:cNvSpPr/>
            <p:nvPr/>
          </p:nvSpPr>
          <p:spPr>
            <a:xfrm>
              <a:off x="5166950" y="4773950"/>
              <a:ext cx="183100" cy="353000"/>
            </a:xfrm>
            <a:custGeom>
              <a:avLst/>
              <a:gdLst/>
              <a:ahLst/>
              <a:cxnLst/>
              <a:rect l="l" t="t" r="r" b="b"/>
              <a:pathLst>
                <a:path w="7324" h="14120" extrusionOk="0">
                  <a:moveTo>
                    <a:pt x="4648" y="1"/>
                  </a:moveTo>
                  <a:cubicBezTo>
                    <a:pt x="2666" y="1"/>
                    <a:pt x="738" y="4158"/>
                    <a:pt x="426" y="6647"/>
                  </a:cubicBezTo>
                  <a:cubicBezTo>
                    <a:pt x="211" y="8365"/>
                    <a:pt x="0" y="11766"/>
                    <a:pt x="1757" y="14119"/>
                  </a:cubicBezTo>
                  <a:cubicBezTo>
                    <a:pt x="3771" y="12404"/>
                    <a:pt x="5788" y="10125"/>
                    <a:pt x="6632" y="7619"/>
                  </a:cubicBezTo>
                  <a:cubicBezTo>
                    <a:pt x="7068" y="6324"/>
                    <a:pt x="7323" y="4942"/>
                    <a:pt x="7141" y="3587"/>
                  </a:cubicBezTo>
                  <a:cubicBezTo>
                    <a:pt x="6958" y="2232"/>
                    <a:pt x="6301" y="904"/>
                    <a:pt x="5190" y="109"/>
                  </a:cubicBezTo>
                  <a:cubicBezTo>
                    <a:pt x="5010" y="35"/>
                    <a:pt x="4828" y="1"/>
                    <a:pt x="46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5250450" y="5134875"/>
              <a:ext cx="213475" cy="131750"/>
            </a:xfrm>
            <a:custGeom>
              <a:avLst/>
              <a:gdLst/>
              <a:ahLst/>
              <a:cxnLst/>
              <a:rect l="l" t="t" r="r" b="b"/>
              <a:pathLst>
                <a:path w="8539" h="5270" extrusionOk="0">
                  <a:moveTo>
                    <a:pt x="5147" y="1"/>
                  </a:moveTo>
                  <a:cubicBezTo>
                    <a:pt x="4072" y="1"/>
                    <a:pt x="3000" y="278"/>
                    <a:pt x="2109" y="872"/>
                  </a:cubicBezTo>
                  <a:cubicBezTo>
                    <a:pt x="839" y="1719"/>
                    <a:pt x="1" y="3247"/>
                    <a:pt x="144" y="4766"/>
                  </a:cubicBezTo>
                  <a:lnTo>
                    <a:pt x="145" y="4766"/>
                  </a:lnTo>
                  <a:cubicBezTo>
                    <a:pt x="914" y="5120"/>
                    <a:pt x="1699" y="5270"/>
                    <a:pt x="2488" y="5270"/>
                  </a:cubicBezTo>
                  <a:cubicBezTo>
                    <a:pt x="3809" y="5270"/>
                    <a:pt x="5143" y="4852"/>
                    <a:pt x="6436" y="4273"/>
                  </a:cubicBezTo>
                  <a:cubicBezTo>
                    <a:pt x="7039" y="4003"/>
                    <a:pt x="7624" y="3644"/>
                    <a:pt x="8008" y="3108"/>
                  </a:cubicBezTo>
                  <a:cubicBezTo>
                    <a:pt x="8391" y="2571"/>
                    <a:pt x="8539" y="1828"/>
                    <a:pt x="8241" y="1239"/>
                  </a:cubicBezTo>
                  <a:cubicBezTo>
                    <a:pt x="7923" y="609"/>
                    <a:pt x="7198" y="299"/>
                    <a:pt x="6508" y="149"/>
                  </a:cubicBezTo>
                  <a:cubicBezTo>
                    <a:pt x="6063" y="51"/>
                    <a:pt x="5605" y="1"/>
                    <a:pt x="5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p:nvPr/>
          </p:nvSpPr>
          <p:spPr>
            <a:xfrm>
              <a:off x="5141425" y="5195350"/>
              <a:ext cx="239275" cy="232975"/>
            </a:xfrm>
            <a:custGeom>
              <a:avLst/>
              <a:gdLst/>
              <a:ahLst/>
              <a:cxnLst/>
              <a:rect l="l" t="t" r="r" b="b"/>
              <a:pathLst>
                <a:path w="9571" h="9319" extrusionOk="0">
                  <a:moveTo>
                    <a:pt x="9297" y="1"/>
                  </a:moveTo>
                  <a:cubicBezTo>
                    <a:pt x="9217" y="1"/>
                    <a:pt x="9120" y="4"/>
                    <a:pt x="9007" y="10"/>
                  </a:cubicBezTo>
                  <a:cubicBezTo>
                    <a:pt x="8648" y="29"/>
                    <a:pt x="8128" y="112"/>
                    <a:pt x="7513" y="308"/>
                  </a:cubicBezTo>
                  <a:cubicBezTo>
                    <a:pt x="6280" y="688"/>
                    <a:pt x="4704" y="1654"/>
                    <a:pt x="3423" y="3155"/>
                  </a:cubicBezTo>
                  <a:cubicBezTo>
                    <a:pt x="2144" y="4656"/>
                    <a:pt x="1347" y="6259"/>
                    <a:pt x="806" y="7408"/>
                  </a:cubicBezTo>
                  <a:cubicBezTo>
                    <a:pt x="536" y="7986"/>
                    <a:pt x="333" y="8461"/>
                    <a:pt x="199" y="8792"/>
                  </a:cubicBezTo>
                  <a:cubicBezTo>
                    <a:pt x="66" y="9121"/>
                    <a:pt x="0" y="9309"/>
                    <a:pt x="19" y="9318"/>
                  </a:cubicBezTo>
                  <a:cubicBezTo>
                    <a:pt x="19" y="9318"/>
                    <a:pt x="20" y="9318"/>
                    <a:pt x="21" y="9318"/>
                  </a:cubicBezTo>
                  <a:cubicBezTo>
                    <a:pt x="68" y="9318"/>
                    <a:pt x="420" y="8617"/>
                    <a:pt x="994" y="7501"/>
                  </a:cubicBezTo>
                  <a:cubicBezTo>
                    <a:pt x="1581" y="6379"/>
                    <a:pt x="2399" y="4813"/>
                    <a:pt x="3648" y="3348"/>
                  </a:cubicBezTo>
                  <a:cubicBezTo>
                    <a:pt x="4897" y="1886"/>
                    <a:pt x="6401" y="926"/>
                    <a:pt x="7582" y="506"/>
                  </a:cubicBezTo>
                  <a:cubicBezTo>
                    <a:pt x="8765" y="70"/>
                    <a:pt x="9570" y="85"/>
                    <a:pt x="9563" y="25"/>
                  </a:cubicBezTo>
                  <a:cubicBezTo>
                    <a:pt x="9563" y="13"/>
                    <a:pt x="9471" y="1"/>
                    <a:pt x="92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4"/>
            <p:cNvSpPr/>
            <p:nvPr/>
          </p:nvSpPr>
          <p:spPr>
            <a:xfrm>
              <a:off x="5138400" y="4871175"/>
              <a:ext cx="125825" cy="568275"/>
            </a:xfrm>
            <a:custGeom>
              <a:avLst/>
              <a:gdLst/>
              <a:ahLst/>
              <a:cxnLst/>
              <a:rect l="l" t="t" r="r" b="b"/>
              <a:pathLst>
                <a:path w="5033" h="22731" extrusionOk="0">
                  <a:moveTo>
                    <a:pt x="5012" y="0"/>
                  </a:moveTo>
                  <a:cubicBezTo>
                    <a:pt x="4992" y="0"/>
                    <a:pt x="4914" y="317"/>
                    <a:pt x="4793" y="890"/>
                  </a:cubicBezTo>
                  <a:cubicBezTo>
                    <a:pt x="4664" y="1518"/>
                    <a:pt x="4495" y="2340"/>
                    <a:pt x="4290" y="3332"/>
                  </a:cubicBezTo>
                  <a:cubicBezTo>
                    <a:pt x="3871" y="5396"/>
                    <a:pt x="3286" y="8243"/>
                    <a:pt x="2596" y="11382"/>
                  </a:cubicBezTo>
                  <a:cubicBezTo>
                    <a:pt x="1907" y="14520"/>
                    <a:pt x="1245" y="17353"/>
                    <a:pt x="761" y="19402"/>
                  </a:cubicBezTo>
                  <a:cubicBezTo>
                    <a:pt x="530" y="20389"/>
                    <a:pt x="339" y="21206"/>
                    <a:pt x="193" y="21831"/>
                  </a:cubicBezTo>
                  <a:cubicBezTo>
                    <a:pt x="62" y="22405"/>
                    <a:pt x="0" y="22725"/>
                    <a:pt x="20" y="22730"/>
                  </a:cubicBezTo>
                  <a:cubicBezTo>
                    <a:pt x="20" y="22730"/>
                    <a:pt x="20" y="22730"/>
                    <a:pt x="20" y="22730"/>
                  </a:cubicBezTo>
                  <a:cubicBezTo>
                    <a:pt x="41" y="22730"/>
                    <a:pt x="140" y="22420"/>
                    <a:pt x="305" y="21859"/>
                  </a:cubicBezTo>
                  <a:cubicBezTo>
                    <a:pt x="471" y="21294"/>
                    <a:pt x="696" y="20472"/>
                    <a:pt x="964" y="19453"/>
                  </a:cubicBezTo>
                  <a:cubicBezTo>
                    <a:pt x="1500" y="17415"/>
                    <a:pt x="2197" y="14586"/>
                    <a:pt x="2885" y="11445"/>
                  </a:cubicBezTo>
                  <a:cubicBezTo>
                    <a:pt x="3574" y="8306"/>
                    <a:pt x="4129" y="5447"/>
                    <a:pt x="4496" y="3372"/>
                  </a:cubicBezTo>
                  <a:cubicBezTo>
                    <a:pt x="4679" y="2335"/>
                    <a:pt x="4819" y="1494"/>
                    <a:pt x="4906" y="911"/>
                  </a:cubicBezTo>
                  <a:cubicBezTo>
                    <a:pt x="4994" y="328"/>
                    <a:pt x="5033" y="4"/>
                    <a:pt x="5012" y="0"/>
                  </a:cubicBezTo>
                  <a:cubicBezTo>
                    <a:pt x="5012" y="0"/>
                    <a:pt x="5012" y="0"/>
                    <a:pt x="50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4"/>
            <p:cNvSpPr/>
            <p:nvPr/>
          </p:nvSpPr>
          <p:spPr>
            <a:xfrm>
              <a:off x="4978350" y="5035850"/>
              <a:ext cx="174550" cy="236100"/>
            </a:xfrm>
            <a:custGeom>
              <a:avLst/>
              <a:gdLst/>
              <a:ahLst/>
              <a:cxnLst/>
              <a:rect l="l" t="t" r="r" b="b"/>
              <a:pathLst>
                <a:path w="6982" h="9444" extrusionOk="0">
                  <a:moveTo>
                    <a:pt x="1419" y="0"/>
                  </a:moveTo>
                  <a:cubicBezTo>
                    <a:pt x="1211" y="0"/>
                    <a:pt x="1008" y="46"/>
                    <a:pt x="816" y="151"/>
                  </a:cubicBezTo>
                  <a:cubicBezTo>
                    <a:pt x="97" y="545"/>
                    <a:pt x="1" y="1540"/>
                    <a:pt x="113" y="2353"/>
                  </a:cubicBezTo>
                  <a:cubicBezTo>
                    <a:pt x="582" y="5737"/>
                    <a:pt x="3302" y="8694"/>
                    <a:pt x="6636" y="9444"/>
                  </a:cubicBezTo>
                  <a:lnTo>
                    <a:pt x="6736" y="9246"/>
                  </a:lnTo>
                  <a:cubicBezTo>
                    <a:pt x="6982" y="6036"/>
                    <a:pt x="5560" y="2744"/>
                    <a:pt x="3057" y="720"/>
                  </a:cubicBezTo>
                  <a:cubicBezTo>
                    <a:pt x="2590" y="342"/>
                    <a:pt x="1989" y="0"/>
                    <a:pt x="14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4"/>
            <p:cNvSpPr/>
            <p:nvPr/>
          </p:nvSpPr>
          <p:spPr>
            <a:xfrm>
              <a:off x="5046050" y="5115300"/>
              <a:ext cx="112525" cy="302275"/>
            </a:xfrm>
            <a:custGeom>
              <a:avLst/>
              <a:gdLst/>
              <a:ahLst/>
              <a:cxnLst/>
              <a:rect l="l" t="t" r="r" b="b"/>
              <a:pathLst>
                <a:path w="4501" h="12091" extrusionOk="0">
                  <a:moveTo>
                    <a:pt x="42" y="1"/>
                  </a:moveTo>
                  <a:cubicBezTo>
                    <a:pt x="39" y="1"/>
                    <a:pt x="38" y="1"/>
                    <a:pt x="37" y="2"/>
                  </a:cubicBezTo>
                  <a:cubicBezTo>
                    <a:pt x="1" y="47"/>
                    <a:pt x="604" y="507"/>
                    <a:pt x="1387" y="1424"/>
                  </a:cubicBezTo>
                  <a:cubicBezTo>
                    <a:pt x="1783" y="1879"/>
                    <a:pt x="2199" y="2465"/>
                    <a:pt x="2604" y="3150"/>
                  </a:cubicBezTo>
                  <a:cubicBezTo>
                    <a:pt x="2994" y="3842"/>
                    <a:pt x="3364" y="4637"/>
                    <a:pt x="3652" y="5509"/>
                  </a:cubicBezTo>
                  <a:cubicBezTo>
                    <a:pt x="3927" y="6384"/>
                    <a:pt x="4087" y="7247"/>
                    <a:pt x="4173" y="8037"/>
                  </a:cubicBezTo>
                  <a:cubicBezTo>
                    <a:pt x="4242" y="8829"/>
                    <a:pt x="4245" y="9548"/>
                    <a:pt x="4189" y="10149"/>
                  </a:cubicBezTo>
                  <a:cubicBezTo>
                    <a:pt x="4086" y="11351"/>
                    <a:pt x="3863" y="12075"/>
                    <a:pt x="3920" y="12091"/>
                  </a:cubicBezTo>
                  <a:cubicBezTo>
                    <a:pt x="3920" y="12091"/>
                    <a:pt x="3921" y="12091"/>
                    <a:pt x="3921" y="12091"/>
                  </a:cubicBezTo>
                  <a:cubicBezTo>
                    <a:pt x="3942" y="12091"/>
                    <a:pt x="4006" y="11914"/>
                    <a:pt x="4106" y="11592"/>
                  </a:cubicBezTo>
                  <a:cubicBezTo>
                    <a:pt x="4172" y="11394"/>
                    <a:pt x="4224" y="11192"/>
                    <a:pt x="4260" y="10987"/>
                  </a:cubicBezTo>
                  <a:cubicBezTo>
                    <a:pt x="4305" y="10748"/>
                    <a:pt x="4373" y="10476"/>
                    <a:pt x="4397" y="10170"/>
                  </a:cubicBezTo>
                  <a:cubicBezTo>
                    <a:pt x="4482" y="9561"/>
                    <a:pt x="4501" y="8826"/>
                    <a:pt x="4445" y="8013"/>
                  </a:cubicBezTo>
                  <a:cubicBezTo>
                    <a:pt x="4305" y="6244"/>
                    <a:pt x="3755" y="4531"/>
                    <a:pt x="2839" y="3011"/>
                  </a:cubicBezTo>
                  <a:cubicBezTo>
                    <a:pt x="2411" y="2318"/>
                    <a:pt x="1967" y="1731"/>
                    <a:pt x="1544" y="1285"/>
                  </a:cubicBezTo>
                  <a:cubicBezTo>
                    <a:pt x="1346" y="1050"/>
                    <a:pt x="1133" y="869"/>
                    <a:pt x="956" y="701"/>
                  </a:cubicBezTo>
                  <a:cubicBezTo>
                    <a:pt x="808" y="556"/>
                    <a:pt x="647" y="422"/>
                    <a:pt x="479" y="299"/>
                  </a:cubicBezTo>
                  <a:cubicBezTo>
                    <a:pt x="225" y="106"/>
                    <a:pt x="72" y="1"/>
                    <a:pt x="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4"/>
            <p:cNvSpPr/>
            <p:nvPr/>
          </p:nvSpPr>
          <p:spPr>
            <a:xfrm>
              <a:off x="4409525" y="2771275"/>
              <a:ext cx="151825" cy="127250"/>
            </a:xfrm>
            <a:custGeom>
              <a:avLst/>
              <a:gdLst/>
              <a:ahLst/>
              <a:cxnLst/>
              <a:rect l="l" t="t" r="r" b="b"/>
              <a:pathLst>
                <a:path w="6073" h="5090" extrusionOk="0">
                  <a:moveTo>
                    <a:pt x="2979" y="1"/>
                  </a:moveTo>
                  <a:cubicBezTo>
                    <a:pt x="2383" y="1"/>
                    <a:pt x="1796" y="188"/>
                    <a:pt x="1350" y="596"/>
                  </a:cubicBezTo>
                  <a:lnTo>
                    <a:pt x="846" y="1232"/>
                  </a:lnTo>
                  <a:cubicBezTo>
                    <a:pt x="1" y="2725"/>
                    <a:pt x="1141" y="4916"/>
                    <a:pt x="2849" y="5080"/>
                  </a:cubicBezTo>
                  <a:cubicBezTo>
                    <a:pt x="2917" y="5087"/>
                    <a:pt x="2986" y="5090"/>
                    <a:pt x="3054" y="5090"/>
                  </a:cubicBezTo>
                  <a:cubicBezTo>
                    <a:pt x="4677" y="5090"/>
                    <a:pt x="6073" y="3247"/>
                    <a:pt x="5551" y="1686"/>
                  </a:cubicBezTo>
                  <a:cubicBezTo>
                    <a:pt x="5199" y="632"/>
                    <a:pt x="4073" y="1"/>
                    <a:pt x="2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4"/>
            <p:cNvSpPr/>
            <p:nvPr/>
          </p:nvSpPr>
          <p:spPr>
            <a:xfrm>
              <a:off x="4404225" y="2766950"/>
              <a:ext cx="162150" cy="135925"/>
            </a:xfrm>
            <a:custGeom>
              <a:avLst/>
              <a:gdLst/>
              <a:ahLst/>
              <a:cxnLst/>
              <a:rect l="l" t="t" r="r" b="b"/>
              <a:pathLst>
                <a:path w="6486" h="5437" extrusionOk="0">
                  <a:moveTo>
                    <a:pt x="3182" y="1"/>
                  </a:moveTo>
                  <a:cubicBezTo>
                    <a:pt x="2546" y="1"/>
                    <a:pt x="1920" y="201"/>
                    <a:pt x="1443" y="637"/>
                  </a:cubicBezTo>
                  <a:lnTo>
                    <a:pt x="903" y="1315"/>
                  </a:lnTo>
                  <a:cubicBezTo>
                    <a:pt x="1" y="2910"/>
                    <a:pt x="1219" y="5250"/>
                    <a:pt x="3042" y="5425"/>
                  </a:cubicBezTo>
                  <a:cubicBezTo>
                    <a:pt x="3116" y="5433"/>
                    <a:pt x="3189" y="5436"/>
                    <a:pt x="3262" y="5436"/>
                  </a:cubicBezTo>
                  <a:cubicBezTo>
                    <a:pt x="4996" y="5436"/>
                    <a:pt x="6486" y="3468"/>
                    <a:pt x="5929" y="1800"/>
                  </a:cubicBezTo>
                  <a:cubicBezTo>
                    <a:pt x="5553" y="675"/>
                    <a:pt x="4350" y="1"/>
                    <a:pt x="3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4"/>
            <p:cNvSpPr/>
            <p:nvPr/>
          </p:nvSpPr>
          <p:spPr>
            <a:xfrm>
              <a:off x="4549125" y="2423050"/>
              <a:ext cx="261025" cy="218825"/>
            </a:xfrm>
            <a:custGeom>
              <a:avLst/>
              <a:gdLst/>
              <a:ahLst/>
              <a:cxnLst/>
              <a:rect l="l" t="t" r="r" b="b"/>
              <a:pathLst>
                <a:path w="10441" h="8753" extrusionOk="0">
                  <a:moveTo>
                    <a:pt x="5122" y="1"/>
                  </a:moveTo>
                  <a:cubicBezTo>
                    <a:pt x="4097" y="1"/>
                    <a:pt x="3090" y="322"/>
                    <a:pt x="2323" y="1024"/>
                  </a:cubicBezTo>
                  <a:lnTo>
                    <a:pt x="1454" y="2116"/>
                  </a:lnTo>
                  <a:cubicBezTo>
                    <a:pt x="1" y="4684"/>
                    <a:pt x="1961" y="8451"/>
                    <a:pt x="4898" y="8735"/>
                  </a:cubicBezTo>
                  <a:cubicBezTo>
                    <a:pt x="5016" y="8747"/>
                    <a:pt x="5134" y="8752"/>
                    <a:pt x="5251" y="8752"/>
                  </a:cubicBezTo>
                  <a:cubicBezTo>
                    <a:pt x="8042" y="8752"/>
                    <a:pt x="10441" y="5583"/>
                    <a:pt x="9544" y="2898"/>
                  </a:cubicBezTo>
                  <a:cubicBezTo>
                    <a:pt x="8939" y="1086"/>
                    <a:pt x="7002" y="1"/>
                    <a:pt x="5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4"/>
            <p:cNvSpPr/>
            <p:nvPr/>
          </p:nvSpPr>
          <p:spPr>
            <a:xfrm>
              <a:off x="4545475" y="2420250"/>
              <a:ext cx="268200" cy="224400"/>
            </a:xfrm>
            <a:custGeom>
              <a:avLst/>
              <a:gdLst/>
              <a:ahLst/>
              <a:cxnLst/>
              <a:rect l="l" t="t" r="r" b="b"/>
              <a:pathLst>
                <a:path w="10728" h="8976" extrusionOk="0">
                  <a:moveTo>
                    <a:pt x="5262" y="1"/>
                  </a:moveTo>
                  <a:cubicBezTo>
                    <a:pt x="4209" y="1"/>
                    <a:pt x="3174" y="331"/>
                    <a:pt x="2386" y="1051"/>
                  </a:cubicBezTo>
                  <a:lnTo>
                    <a:pt x="1493" y="2171"/>
                  </a:lnTo>
                  <a:cubicBezTo>
                    <a:pt x="0" y="4805"/>
                    <a:pt x="2014" y="8667"/>
                    <a:pt x="5032" y="8958"/>
                  </a:cubicBezTo>
                  <a:cubicBezTo>
                    <a:pt x="5153" y="8970"/>
                    <a:pt x="5274" y="8976"/>
                    <a:pt x="5394" y="8976"/>
                  </a:cubicBezTo>
                  <a:cubicBezTo>
                    <a:pt x="8261" y="8976"/>
                    <a:pt x="10728" y="5725"/>
                    <a:pt x="9806" y="2972"/>
                  </a:cubicBezTo>
                  <a:cubicBezTo>
                    <a:pt x="9184" y="1114"/>
                    <a:pt x="7194" y="1"/>
                    <a:pt x="5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4"/>
            <p:cNvSpPr/>
            <p:nvPr/>
          </p:nvSpPr>
          <p:spPr>
            <a:xfrm>
              <a:off x="2270425" y="243225"/>
              <a:ext cx="3049750" cy="2436025"/>
            </a:xfrm>
            <a:custGeom>
              <a:avLst/>
              <a:gdLst/>
              <a:ahLst/>
              <a:cxnLst/>
              <a:rect l="l" t="t" r="r" b="b"/>
              <a:pathLst>
                <a:path w="121990" h="97441" extrusionOk="0">
                  <a:moveTo>
                    <a:pt x="87552" y="0"/>
                  </a:moveTo>
                  <a:cubicBezTo>
                    <a:pt x="84189" y="0"/>
                    <a:pt x="80833" y="644"/>
                    <a:pt x="77737" y="1972"/>
                  </a:cubicBezTo>
                  <a:cubicBezTo>
                    <a:pt x="75499" y="794"/>
                    <a:pt x="72981" y="243"/>
                    <a:pt x="70398" y="243"/>
                  </a:cubicBezTo>
                  <a:cubicBezTo>
                    <a:pt x="63395" y="243"/>
                    <a:pt x="55911" y="4288"/>
                    <a:pt x="52209" y="10840"/>
                  </a:cubicBezTo>
                  <a:cubicBezTo>
                    <a:pt x="49284" y="9583"/>
                    <a:pt x="46107" y="8967"/>
                    <a:pt x="42926" y="8967"/>
                  </a:cubicBezTo>
                  <a:cubicBezTo>
                    <a:pt x="38081" y="8967"/>
                    <a:pt x="33227" y="10396"/>
                    <a:pt x="29246" y="13164"/>
                  </a:cubicBezTo>
                  <a:cubicBezTo>
                    <a:pt x="22650" y="17749"/>
                    <a:pt x="18666" y="25857"/>
                    <a:pt x="19067" y="33880"/>
                  </a:cubicBezTo>
                  <a:cubicBezTo>
                    <a:pt x="9281" y="37573"/>
                    <a:pt x="1981" y="47131"/>
                    <a:pt x="991" y="57544"/>
                  </a:cubicBezTo>
                  <a:cubicBezTo>
                    <a:pt x="0" y="67957"/>
                    <a:pt x="5370" y="78719"/>
                    <a:pt x="14285" y="84189"/>
                  </a:cubicBezTo>
                  <a:cubicBezTo>
                    <a:pt x="18683" y="86888"/>
                    <a:pt x="23837" y="88235"/>
                    <a:pt x="28992" y="88235"/>
                  </a:cubicBezTo>
                  <a:cubicBezTo>
                    <a:pt x="34288" y="88235"/>
                    <a:pt x="39585" y="86814"/>
                    <a:pt x="44062" y="83977"/>
                  </a:cubicBezTo>
                  <a:cubicBezTo>
                    <a:pt x="46724" y="92268"/>
                    <a:pt x="55577" y="97441"/>
                    <a:pt x="64314" y="97441"/>
                  </a:cubicBezTo>
                  <a:cubicBezTo>
                    <a:pt x="65736" y="97441"/>
                    <a:pt x="67155" y="97304"/>
                    <a:pt x="68543" y="97021"/>
                  </a:cubicBezTo>
                  <a:cubicBezTo>
                    <a:pt x="78463" y="95000"/>
                    <a:pt x="86387" y="86832"/>
                    <a:pt x="90065" y="77400"/>
                  </a:cubicBezTo>
                  <a:cubicBezTo>
                    <a:pt x="92752" y="78876"/>
                    <a:pt x="95752" y="79561"/>
                    <a:pt x="98778" y="79561"/>
                  </a:cubicBezTo>
                  <a:cubicBezTo>
                    <a:pt x="105707" y="79561"/>
                    <a:pt x="112774" y="75969"/>
                    <a:pt x="116555" y="70053"/>
                  </a:cubicBezTo>
                  <a:cubicBezTo>
                    <a:pt x="121990" y="61553"/>
                    <a:pt x="120640" y="49603"/>
                    <a:pt x="114157" y="41874"/>
                  </a:cubicBezTo>
                  <a:cubicBezTo>
                    <a:pt x="113111" y="40627"/>
                    <a:pt x="111911" y="39409"/>
                    <a:pt x="111496" y="37836"/>
                  </a:cubicBezTo>
                  <a:cubicBezTo>
                    <a:pt x="110995" y="35939"/>
                    <a:pt x="111742" y="33968"/>
                    <a:pt x="112263" y="32077"/>
                  </a:cubicBezTo>
                  <a:cubicBezTo>
                    <a:pt x="114786" y="22909"/>
                    <a:pt x="111626" y="12424"/>
                    <a:pt x="104461" y="6175"/>
                  </a:cubicBezTo>
                  <a:cubicBezTo>
                    <a:pt x="99833" y="2140"/>
                    <a:pt x="93682" y="0"/>
                    <a:pt x="87552" y="0"/>
                  </a:cubicBezTo>
                  <a:close/>
                </a:path>
              </a:pathLst>
            </a:custGeom>
            <a:solidFill>
              <a:schemeClr val="accent1">
                <a:alpha val="2633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4"/>
            <p:cNvSpPr/>
            <p:nvPr/>
          </p:nvSpPr>
          <p:spPr>
            <a:xfrm>
              <a:off x="3357125" y="973150"/>
              <a:ext cx="977225" cy="1053975"/>
            </a:xfrm>
            <a:custGeom>
              <a:avLst/>
              <a:gdLst/>
              <a:ahLst/>
              <a:cxnLst/>
              <a:rect l="l" t="t" r="r" b="b"/>
              <a:pathLst>
                <a:path w="39089" h="42159" extrusionOk="0">
                  <a:moveTo>
                    <a:pt x="19545" y="0"/>
                  </a:moveTo>
                  <a:cubicBezTo>
                    <a:pt x="8750" y="0"/>
                    <a:pt x="0" y="8750"/>
                    <a:pt x="0" y="19545"/>
                  </a:cubicBezTo>
                  <a:cubicBezTo>
                    <a:pt x="0" y="27359"/>
                    <a:pt x="4588" y="34100"/>
                    <a:pt x="11217" y="37228"/>
                  </a:cubicBezTo>
                  <a:lnTo>
                    <a:pt x="11217" y="42158"/>
                  </a:lnTo>
                  <a:lnTo>
                    <a:pt x="28347" y="42158"/>
                  </a:lnTo>
                  <a:cubicBezTo>
                    <a:pt x="28347" y="42158"/>
                    <a:pt x="28451" y="39391"/>
                    <a:pt x="28489" y="36921"/>
                  </a:cubicBezTo>
                  <a:cubicBezTo>
                    <a:pt x="34783" y="33675"/>
                    <a:pt x="39089" y="27115"/>
                    <a:pt x="39089" y="19545"/>
                  </a:cubicBezTo>
                  <a:cubicBezTo>
                    <a:pt x="39089" y="8750"/>
                    <a:pt x="30339" y="0"/>
                    <a:pt x="195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4"/>
            <p:cNvSpPr/>
            <p:nvPr/>
          </p:nvSpPr>
          <p:spPr>
            <a:xfrm>
              <a:off x="3579850" y="1463550"/>
              <a:ext cx="544375" cy="563575"/>
            </a:xfrm>
            <a:custGeom>
              <a:avLst/>
              <a:gdLst/>
              <a:ahLst/>
              <a:cxnLst/>
              <a:rect l="l" t="t" r="r" b="b"/>
              <a:pathLst>
                <a:path w="21775" h="22543" extrusionOk="0">
                  <a:moveTo>
                    <a:pt x="14779" y="1203"/>
                  </a:moveTo>
                  <a:cubicBezTo>
                    <a:pt x="14817" y="1203"/>
                    <a:pt x="14855" y="1205"/>
                    <a:pt x="14892" y="1208"/>
                  </a:cubicBezTo>
                  <a:cubicBezTo>
                    <a:pt x="15236" y="1235"/>
                    <a:pt x="15541" y="1461"/>
                    <a:pt x="15702" y="1775"/>
                  </a:cubicBezTo>
                  <a:cubicBezTo>
                    <a:pt x="15868" y="2087"/>
                    <a:pt x="15914" y="2466"/>
                    <a:pt x="15835" y="2818"/>
                  </a:cubicBezTo>
                  <a:cubicBezTo>
                    <a:pt x="15673" y="3539"/>
                    <a:pt x="15119" y="4131"/>
                    <a:pt x="14541" y="4626"/>
                  </a:cubicBezTo>
                  <a:cubicBezTo>
                    <a:pt x="14289" y="4835"/>
                    <a:pt x="14017" y="5024"/>
                    <a:pt x="13730" y="5189"/>
                  </a:cubicBezTo>
                  <a:lnTo>
                    <a:pt x="13730" y="5189"/>
                  </a:lnTo>
                  <a:cubicBezTo>
                    <a:pt x="13630" y="4973"/>
                    <a:pt x="13544" y="4749"/>
                    <a:pt x="13474" y="4520"/>
                  </a:cubicBezTo>
                  <a:cubicBezTo>
                    <a:pt x="13272" y="3838"/>
                    <a:pt x="13169" y="3087"/>
                    <a:pt x="13363" y="2397"/>
                  </a:cubicBezTo>
                  <a:cubicBezTo>
                    <a:pt x="13461" y="2056"/>
                    <a:pt x="13643" y="1738"/>
                    <a:pt x="13920" y="1522"/>
                  </a:cubicBezTo>
                  <a:cubicBezTo>
                    <a:pt x="14163" y="1326"/>
                    <a:pt x="14472" y="1203"/>
                    <a:pt x="14779" y="1203"/>
                  </a:cubicBezTo>
                  <a:close/>
                  <a:moveTo>
                    <a:pt x="7544" y="236"/>
                  </a:moveTo>
                  <a:cubicBezTo>
                    <a:pt x="7761" y="236"/>
                    <a:pt x="7981" y="298"/>
                    <a:pt x="8176" y="402"/>
                  </a:cubicBezTo>
                  <a:cubicBezTo>
                    <a:pt x="8827" y="736"/>
                    <a:pt x="9126" y="1484"/>
                    <a:pt x="9177" y="2197"/>
                  </a:cubicBezTo>
                  <a:cubicBezTo>
                    <a:pt x="9228" y="2922"/>
                    <a:pt x="9132" y="3651"/>
                    <a:pt x="8895" y="4337"/>
                  </a:cubicBezTo>
                  <a:cubicBezTo>
                    <a:pt x="8785" y="4666"/>
                    <a:pt x="8645" y="4983"/>
                    <a:pt x="8479" y="5283"/>
                  </a:cubicBezTo>
                  <a:lnTo>
                    <a:pt x="8479" y="5283"/>
                  </a:lnTo>
                  <a:cubicBezTo>
                    <a:pt x="7650" y="4796"/>
                    <a:pt x="6968" y="4074"/>
                    <a:pt x="6576" y="3216"/>
                  </a:cubicBezTo>
                  <a:cubicBezTo>
                    <a:pt x="6239" y="2534"/>
                    <a:pt x="6172" y="1724"/>
                    <a:pt x="6445" y="1040"/>
                  </a:cubicBezTo>
                  <a:cubicBezTo>
                    <a:pt x="6583" y="705"/>
                    <a:pt x="6832" y="419"/>
                    <a:pt x="7164" y="306"/>
                  </a:cubicBezTo>
                  <a:cubicBezTo>
                    <a:pt x="7286" y="258"/>
                    <a:pt x="7414" y="236"/>
                    <a:pt x="7544" y="236"/>
                  </a:cubicBezTo>
                  <a:close/>
                  <a:moveTo>
                    <a:pt x="1468" y="5191"/>
                  </a:moveTo>
                  <a:cubicBezTo>
                    <a:pt x="1712" y="5191"/>
                    <a:pt x="1961" y="5250"/>
                    <a:pt x="2173" y="5355"/>
                  </a:cubicBezTo>
                  <a:cubicBezTo>
                    <a:pt x="2688" y="5605"/>
                    <a:pt x="3033" y="6106"/>
                    <a:pt x="3287" y="6607"/>
                  </a:cubicBezTo>
                  <a:cubicBezTo>
                    <a:pt x="3530" y="7124"/>
                    <a:pt x="3752" y="7642"/>
                    <a:pt x="3964" y="8153"/>
                  </a:cubicBezTo>
                  <a:lnTo>
                    <a:pt x="3964" y="8153"/>
                  </a:lnTo>
                  <a:cubicBezTo>
                    <a:pt x="3827" y="8163"/>
                    <a:pt x="3691" y="8168"/>
                    <a:pt x="3555" y="8168"/>
                  </a:cubicBezTo>
                  <a:cubicBezTo>
                    <a:pt x="3149" y="8168"/>
                    <a:pt x="2748" y="8125"/>
                    <a:pt x="2360" y="8039"/>
                  </a:cubicBezTo>
                  <a:cubicBezTo>
                    <a:pt x="1730" y="7904"/>
                    <a:pt x="1106" y="7653"/>
                    <a:pt x="712" y="7181"/>
                  </a:cubicBezTo>
                  <a:cubicBezTo>
                    <a:pt x="326" y="6729"/>
                    <a:pt x="230" y="6001"/>
                    <a:pt x="599" y="5558"/>
                  </a:cubicBezTo>
                  <a:cubicBezTo>
                    <a:pt x="814" y="5301"/>
                    <a:pt x="1137" y="5191"/>
                    <a:pt x="1468" y="5191"/>
                  </a:cubicBezTo>
                  <a:close/>
                  <a:moveTo>
                    <a:pt x="20062" y="4996"/>
                  </a:moveTo>
                  <a:cubicBezTo>
                    <a:pt x="20371" y="4996"/>
                    <a:pt x="20681" y="5072"/>
                    <a:pt x="20949" y="5229"/>
                  </a:cubicBezTo>
                  <a:cubicBezTo>
                    <a:pt x="21465" y="5511"/>
                    <a:pt x="21685" y="6205"/>
                    <a:pt x="21402" y="6748"/>
                  </a:cubicBezTo>
                  <a:cubicBezTo>
                    <a:pt x="21135" y="7295"/>
                    <a:pt x="20593" y="7707"/>
                    <a:pt x="20001" y="7939"/>
                  </a:cubicBezTo>
                  <a:cubicBezTo>
                    <a:pt x="19510" y="8110"/>
                    <a:pt x="18982" y="8194"/>
                    <a:pt x="18445" y="8194"/>
                  </a:cubicBezTo>
                  <a:cubicBezTo>
                    <a:pt x="17961" y="8194"/>
                    <a:pt x="17470" y="8125"/>
                    <a:pt x="16995" y="7989"/>
                  </a:cubicBezTo>
                  <a:lnTo>
                    <a:pt x="16995" y="7989"/>
                  </a:lnTo>
                  <a:cubicBezTo>
                    <a:pt x="17294" y="7422"/>
                    <a:pt x="17628" y="6856"/>
                    <a:pt x="18009" y="6307"/>
                  </a:cubicBezTo>
                  <a:cubicBezTo>
                    <a:pt x="18342" y="5849"/>
                    <a:pt x="18751" y="5417"/>
                    <a:pt x="19276" y="5171"/>
                  </a:cubicBezTo>
                  <a:cubicBezTo>
                    <a:pt x="19517" y="5056"/>
                    <a:pt x="19789" y="4996"/>
                    <a:pt x="20062" y="4996"/>
                  </a:cubicBezTo>
                  <a:close/>
                  <a:moveTo>
                    <a:pt x="7542" y="1"/>
                  </a:moveTo>
                  <a:cubicBezTo>
                    <a:pt x="7387" y="1"/>
                    <a:pt x="7232" y="27"/>
                    <a:pt x="7083" y="84"/>
                  </a:cubicBezTo>
                  <a:cubicBezTo>
                    <a:pt x="6679" y="222"/>
                    <a:pt x="6381" y="573"/>
                    <a:pt x="6226" y="949"/>
                  </a:cubicBezTo>
                  <a:cubicBezTo>
                    <a:pt x="5919" y="1711"/>
                    <a:pt x="6004" y="2590"/>
                    <a:pt x="6358" y="3316"/>
                  </a:cubicBezTo>
                  <a:cubicBezTo>
                    <a:pt x="6774" y="4223"/>
                    <a:pt x="7489" y="4980"/>
                    <a:pt x="8359" y="5490"/>
                  </a:cubicBezTo>
                  <a:lnTo>
                    <a:pt x="8359" y="5490"/>
                  </a:lnTo>
                  <a:cubicBezTo>
                    <a:pt x="7840" y="6341"/>
                    <a:pt x="7106" y="7043"/>
                    <a:pt x="6254" y="7493"/>
                  </a:cubicBezTo>
                  <a:cubicBezTo>
                    <a:pt x="5593" y="7848"/>
                    <a:pt x="4873" y="8062"/>
                    <a:pt x="4149" y="8137"/>
                  </a:cubicBezTo>
                  <a:lnTo>
                    <a:pt x="4149" y="8137"/>
                  </a:lnTo>
                  <a:cubicBezTo>
                    <a:pt x="3933" y="7609"/>
                    <a:pt x="3706" y="7070"/>
                    <a:pt x="3452" y="6523"/>
                  </a:cubicBezTo>
                  <a:cubicBezTo>
                    <a:pt x="3190" y="6006"/>
                    <a:pt x="2837" y="5468"/>
                    <a:pt x="2256" y="5181"/>
                  </a:cubicBezTo>
                  <a:cubicBezTo>
                    <a:pt x="2004" y="5059"/>
                    <a:pt x="1728" y="4996"/>
                    <a:pt x="1449" y="4996"/>
                  </a:cubicBezTo>
                  <a:cubicBezTo>
                    <a:pt x="1407" y="4996"/>
                    <a:pt x="1365" y="4997"/>
                    <a:pt x="1323" y="5000"/>
                  </a:cubicBezTo>
                  <a:cubicBezTo>
                    <a:pt x="1000" y="5025"/>
                    <a:pt x="667" y="5166"/>
                    <a:pt x="446" y="5430"/>
                  </a:cubicBezTo>
                  <a:cubicBezTo>
                    <a:pt x="0" y="5979"/>
                    <a:pt x="122" y="6797"/>
                    <a:pt x="555" y="7313"/>
                  </a:cubicBezTo>
                  <a:cubicBezTo>
                    <a:pt x="997" y="7842"/>
                    <a:pt x="1663" y="8102"/>
                    <a:pt x="2314" y="8245"/>
                  </a:cubicBezTo>
                  <a:cubicBezTo>
                    <a:pt x="2722" y="8337"/>
                    <a:pt x="3145" y="8383"/>
                    <a:pt x="3572" y="8383"/>
                  </a:cubicBezTo>
                  <a:cubicBezTo>
                    <a:pt x="3731" y="8383"/>
                    <a:pt x="3891" y="8377"/>
                    <a:pt x="4051" y="8364"/>
                  </a:cubicBezTo>
                  <a:lnTo>
                    <a:pt x="4051" y="8364"/>
                  </a:lnTo>
                  <a:cubicBezTo>
                    <a:pt x="4232" y="8804"/>
                    <a:pt x="4407" y="9238"/>
                    <a:pt x="4580" y="9659"/>
                  </a:cubicBezTo>
                  <a:cubicBezTo>
                    <a:pt x="6161" y="13586"/>
                    <a:pt x="7294" y="16822"/>
                    <a:pt x="8064" y="19060"/>
                  </a:cubicBezTo>
                  <a:lnTo>
                    <a:pt x="8935" y="21644"/>
                  </a:lnTo>
                  <a:cubicBezTo>
                    <a:pt x="9032" y="21932"/>
                    <a:pt x="9107" y="22156"/>
                    <a:pt x="9161" y="22316"/>
                  </a:cubicBezTo>
                  <a:cubicBezTo>
                    <a:pt x="9213" y="22467"/>
                    <a:pt x="9246" y="22542"/>
                    <a:pt x="9246" y="22542"/>
                  </a:cubicBezTo>
                  <a:cubicBezTo>
                    <a:pt x="9246" y="22542"/>
                    <a:pt x="9228" y="22463"/>
                    <a:pt x="9185" y="22309"/>
                  </a:cubicBezTo>
                  <a:lnTo>
                    <a:pt x="8981" y="21628"/>
                  </a:lnTo>
                  <a:cubicBezTo>
                    <a:pt x="8797" y="21034"/>
                    <a:pt x="8523" y="20156"/>
                    <a:pt x="8152" y="19030"/>
                  </a:cubicBezTo>
                  <a:cubicBezTo>
                    <a:pt x="7410" y="16781"/>
                    <a:pt x="6300" y="13536"/>
                    <a:pt x="4737" y="9596"/>
                  </a:cubicBezTo>
                  <a:cubicBezTo>
                    <a:pt x="4571" y="9187"/>
                    <a:pt x="4406" y="8770"/>
                    <a:pt x="4234" y="8346"/>
                  </a:cubicBezTo>
                  <a:lnTo>
                    <a:pt x="4234" y="8346"/>
                  </a:lnTo>
                  <a:cubicBezTo>
                    <a:pt x="4965" y="8264"/>
                    <a:pt x="5690" y="8047"/>
                    <a:pt x="6358" y="7690"/>
                  </a:cubicBezTo>
                  <a:cubicBezTo>
                    <a:pt x="7251" y="7221"/>
                    <a:pt x="8017" y="6489"/>
                    <a:pt x="8559" y="5601"/>
                  </a:cubicBezTo>
                  <a:lnTo>
                    <a:pt x="8559" y="5601"/>
                  </a:lnTo>
                  <a:cubicBezTo>
                    <a:pt x="9050" y="5861"/>
                    <a:pt x="9585" y="6044"/>
                    <a:pt x="10139" y="6132"/>
                  </a:cubicBezTo>
                  <a:cubicBezTo>
                    <a:pt x="10410" y="6175"/>
                    <a:pt x="10681" y="6196"/>
                    <a:pt x="10951" y="6196"/>
                  </a:cubicBezTo>
                  <a:cubicBezTo>
                    <a:pt x="11892" y="6196"/>
                    <a:pt x="12818" y="5945"/>
                    <a:pt x="13638" y="5513"/>
                  </a:cubicBezTo>
                  <a:lnTo>
                    <a:pt x="13638" y="5513"/>
                  </a:lnTo>
                  <a:cubicBezTo>
                    <a:pt x="14172" y="6531"/>
                    <a:pt x="15016" y="7364"/>
                    <a:pt x="16016" y="7849"/>
                  </a:cubicBezTo>
                  <a:cubicBezTo>
                    <a:pt x="16246" y="7961"/>
                    <a:pt x="16482" y="8056"/>
                    <a:pt x="16723" y="8135"/>
                  </a:cubicBezTo>
                  <a:lnTo>
                    <a:pt x="16723" y="8135"/>
                  </a:lnTo>
                  <a:cubicBezTo>
                    <a:pt x="16556" y="8466"/>
                    <a:pt x="16400" y="8796"/>
                    <a:pt x="16252" y="9123"/>
                  </a:cubicBezTo>
                  <a:cubicBezTo>
                    <a:pt x="15378" y="11062"/>
                    <a:pt x="14859" y="12923"/>
                    <a:pt x="14478" y="14562"/>
                  </a:cubicBezTo>
                  <a:cubicBezTo>
                    <a:pt x="14105" y="16206"/>
                    <a:pt x="13874" y="17638"/>
                    <a:pt x="13701" y="18811"/>
                  </a:cubicBezTo>
                  <a:cubicBezTo>
                    <a:pt x="13529" y="19983"/>
                    <a:pt x="13418" y="20896"/>
                    <a:pt x="13342" y="21515"/>
                  </a:cubicBezTo>
                  <a:cubicBezTo>
                    <a:pt x="13308" y="21817"/>
                    <a:pt x="13282" y="22052"/>
                    <a:pt x="13262" y="22220"/>
                  </a:cubicBezTo>
                  <a:cubicBezTo>
                    <a:pt x="13246" y="22380"/>
                    <a:pt x="13244" y="22461"/>
                    <a:pt x="13244" y="22461"/>
                  </a:cubicBezTo>
                  <a:cubicBezTo>
                    <a:pt x="13244" y="22461"/>
                    <a:pt x="13262" y="22381"/>
                    <a:pt x="13286" y="22222"/>
                  </a:cubicBezTo>
                  <a:cubicBezTo>
                    <a:pt x="13311" y="22055"/>
                    <a:pt x="13346" y="21822"/>
                    <a:pt x="13390" y="21520"/>
                  </a:cubicBezTo>
                  <a:cubicBezTo>
                    <a:pt x="13484" y="20894"/>
                    <a:pt x="13619" y="19987"/>
                    <a:pt x="13793" y="18824"/>
                  </a:cubicBezTo>
                  <a:cubicBezTo>
                    <a:pt x="13980" y="17656"/>
                    <a:pt x="14224" y="16227"/>
                    <a:pt x="14608" y="14591"/>
                  </a:cubicBezTo>
                  <a:cubicBezTo>
                    <a:pt x="15000" y="12962"/>
                    <a:pt x="15529" y="11112"/>
                    <a:pt x="16406" y="9192"/>
                  </a:cubicBezTo>
                  <a:cubicBezTo>
                    <a:pt x="16558" y="8860"/>
                    <a:pt x="16719" y="8524"/>
                    <a:pt x="16892" y="8188"/>
                  </a:cubicBezTo>
                  <a:lnTo>
                    <a:pt x="16892" y="8188"/>
                  </a:lnTo>
                  <a:cubicBezTo>
                    <a:pt x="17396" y="8335"/>
                    <a:pt x="17915" y="8411"/>
                    <a:pt x="18431" y="8411"/>
                  </a:cubicBezTo>
                  <a:cubicBezTo>
                    <a:pt x="18995" y="8411"/>
                    <a:pt x="19554" y="8320"/>
                    <a:pt x="20080" y="8136"/>
                  </a:cubicBezTo>
                  <a:cubicBezTo>
                    <a:pt x="20711" y="7884"/>
                    <a:pt x="21287" y="7454"/>
                    <a:pt x="21588" y="6835"/>
                  </a:cubicBezTo>
                  <a:cubicBezTo>
                    <a:pt x="21741" y="6529"/>
                    <a:pt x="21774" y="6158"/>
                    <a:pt x="21670" y="5833"/>
                  </a:cubicBezTo>
                  <a:cubicBezTo>
                    <a:pt x="21579" y="5501"/>
                    <a:pt x="21337" y="5224"/>
                    <a:pt x="21052" y="5059"/>
                  </a:cubicBezTo>
                  <a:cubicBezTo>
                    <a:pt x="20750" y="4884"/>
                    <a:pt x="20410" y="4801"/>
                    <a:pt x="20073" y="4801"/>
                  </a:cubicBezTo>
                  <a:cubicBezTo>
                    <a:pt x="19769" y="4801"/>
                    <a:pt x="19466" y="4869"/>
                    <a:pt x="19197" y="4999"/>
                  </a:cubicBezTo>
                  <a:cubicBezTo>
                    <a:pt x="18627" y="5267"/>
                    <a:pt x="18201" y="5727"/>
                    <a:pt x="17860" y="6199"/>
                  </a:cubicBezTo>
                  <a:cubicBezTo>
                    <a:pt x="17465" y="6772"/>
                    <a:pt x="17126" y="7355"/>
                    <a:pt x="16824" y="7937"/>
                  </a:cubicBezTo>
                  <a:lnTo>
                    <a:pt x="16824" y="7937"/>
                  </a:lnTo>
                  <a:cubicBezTo>
                    <a:pt x="16581" y="7859"/>
                    <a:pt x="16343" y="7763"/>
                    <a:pt x="16113" y="7649"/>
                  </a:cubicBezTo>
                  <a:cubicBezTo>
                    <a:pt x="15156" y="7184"/>
                    <a:pt x="14347" y="6382"/>
                    <a:pt x="13837" y="5404"/>
                  </a:cubicBezTo>
                  <a:lnTo>
                    <a:pt x="13837" y="5404"/>
                  </a:lnTo>
                  <a:cubicBezTo>
                    <a:pt x="14140" y="5230"/>
                    <a:pt x="14428" y="5031"/>
                    <a:pt x="14694" y="4811"/>
                  </a:cubicBezTo>
                  <a:cubicBezTo>
                    <a:pt x="15292" y="4295"/>
                    <a:pt x="15880" y="3684"/>
                    <a:pt x="16069" y="2869"/>
                  </a:cubicBezTo>
                  <a:cubicBezTo>
                    <a:pt x="16157" y="2465"/>
                    <a:pt x="16107" y="2030"/>
                    <a:pt x="15912" y="1664"/>
                  </a:cubicBezTo>
                  <a:cubicBezTo>
                    <a:pt x="15724" y="1295"/>
                    <a:pt x="15340" y="1005"/>
                    <a:pt x="14917" y="974"/>
                  </a:cubicBezTo>
                  <a:cubicBezTo>
                    <a:pt x="14872" y="970"/>
                    <a:pt x="14828" y="968"/>
                    <a:pt x="14783" y="968"/>
                  </a:cubicBezTo>
                  <a:cubicBezTo>
                    <a:pt x="13986" y="968"/>
                    <a:pt x="13316" y="1614"/>
                    <a:pt x="13141" y="2333"/>
                  </a:cubicBezTo>
                  <a:cubicBezTo>
                    <a:pt x="12930" y="3095"/>
                    <a:pt x="13045" y="3875"/>
                    <a:pt x="13257" y="4587"/>
                  </a:cubicBezTo>
                  <a:cubicBezTo>
                    <a:pt x="13332" y="4832"/>
                    <a:pt x="13424" y="5069"/>
                    <a:pt x="13532" y="5299"/>
                  </a:cubicBezTo>
                  <a:lnTo>
                    <a:pt x="13532" y="5299"/>
                  </a:lnTo>
                  <a:cubicBezTo>
                    <a:pt x="12742" y="5715"/>
                    <a:pt x="11851" y="5956"/>
                    <a:pt x="10951" y="5956"/>
                  </a:cubicBezTo>
                  <a:cubicBezTo>
                    <a:pt x="10692" y="5956"/>
                    <a:pt x="10433" y="5936"/>
                    <a:pt x="10175" y="5895"/>
                  </a:cubicBezTo>
                  <a:cubicBezTo>
                    <a:pt x="9652" y="5812"/>
                    <a:pt x="9146" y="5640"/>
                    <a:pt x="8680" y="5394"/>
                  </a:cubicBezTo>
                  <a:lnTo>
                    <a:pt x="8680" y="5394"/>
                  </a:lnTo>
                  <a:cubicBezTo>
                    <a:pt x="8853" y="5083"/>
                    <a:pt x="8999" y="4754"/>
                    <a:pt x="9114" y="4413"/>
                  </a:cubicBezTo>
                  <a:cubicBezTo>
                    <a:pt x="9362" y="3695"/>
                    <a:pt x="9462" y="2935"/>
                    <a:pt x="9410" y="2179"/>
                  </a:cubicBezTo>
                  <a:cubicBezTo>
                    <a:pt x="9377" y="1797"/>
                    <a:pt x="9293" y="1407"/>
                    <a:pt x="9112" y="1052"/>
                  </a:cubicBezTo>
                  <a:cubicBezTo>
                    <a:pt x="8938" y="696"/>
                    <a:pt x="8647" y="384"/>
                    <a:pt x="8287" y="194"/>
                  </a:cubicBezTo>
                  <a:cubicBezTo>
                    <a:pt x="8065" y="74"/>
                    <a:pt x="7804" y="1"/>
                    <a:pt x="7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4"/>
            <p:cNvSpPr/>
            <p:nvPr/>
          </p:nvSpPr>
          <p:spPr>
            <a:xfrm>
              <a:off x="3637550" y="2051200"/>
              <a:ext cx="422875" cy="55200"/>
            </a:xfrm>
            <a:custGeom>
              <a:avLst/>
              <a:gdLst/>
              <a:ahLst/>
              <a:cxnLst/>
              <a:rect l="l" t="t" r="r" b="b"/>
              <a:pathLst>
                <a:path w="16915" h="2208" extrusionOk="0">
                  <a:moveTo>
                    <a:pt x="26" y="0"/>
                  </a:moveTo>
                  <a:cubicBezTo>
                    <a:pt x="12" y="0"/>
                    <a:pt x="0" y="12"/>
                    <a:pt x="0" y="27"/>
                  </a:cubicBezTo>
                  <a:lnTo>
                    <a:pt x="0" y="2181"/>
                  </a:lnTo>
                  <a:cubicBezTo>
                    <a:pt x="0" y="2196"/>
                    <a:pt x="12" y="2208"/>
                    <a:pt x="26" y="2208"/>
                  </a:cubicBezTo>
                  <a:lnTo>
                    <a:pt x="16889" y="2208"/>
                  </a:lnTo>
                  <a:cubicBezTo>
                    <a:pt x="16904" y="2208"/>
                    <a:pt x="16915" y="2196"/>
                    <a:pt x="16915" y="2181"/>
                  </a:cubicBezTo>
                  <a:lnTo>
                    <a:pt x="16915" y="27"/>
                  </a:lnTo>
                  <a:cubicBezTo>
                    <a:pt x="16915" y="12"/>
                    <a:pt x="16904" y="0"/>
                    <a:pt x="168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4"/>
            <p:cNvSpPr/>
            <p:nvPr/>
          </p:nvSpPr>
          <p:spPr>
            <a:xfrm>
              <a:off x="3637550" y="2130500"/>
              <a:ext cx="422900" cy="176100"/>
            </a:xfrm>
            <a:custGeom>
              <a:avLst/>
              <a:gdLst/>
              <a:ahLst/>
              <a:cxnLst/>
              <a:rect l="l" t="t" r="r" b="b"/>
              <a:pathLst>
                <a:path w="16916" h="7044" extrusionOk="0">
                  <a:moveTo>
                    <a:pt x="1102" y="1"/>
                  </a:moveTo>
                  <a:cubicBezTo>
                    <a:pt x="493" y="1"/>
                    <a:pt x="0" y="495"/>
                    <a:pt x="0" y="1104"/>
                  </a:cubicBezTo>
                  <a:cubicBezTo>
                    <a:pt x="0" y="1714"/>
                    <a:pt x="494" y="2208"/>
                    <a:pt x="1104" y="2208"/>
                  </a:cubicBezTo>
                  <a:lnTo>
                    <a:pt x="2718" y="2208"/>
                  </a:lnTo>
                  <a:lnTo>
                    <a:pt x="4860" y="6284"/>
                  </a:lnTo>
                  <a:cubicBezTo>
                    <a:pt x="5105" y="6751"/>
                    <a:pt x="5589" y="7043"/>
                    <a:pt x="6116" y="7043"/>
                  </a:cubicBezTo>
                  <a:lnTo>
                    <a:pt x="11371" y="7043"/>
                  </a:lnTo>
                  <a:cubicBezTo>
                    <a:pt x="11904" y="7043"/>
                    <a:pt x="12391" y="6745"/>
                    <a:pt x="12633" y="6271"/>
                  </a:cubicBezTo>
                  <a:lnTo>
                    <a:pt x="14715" y="2208"/>
                  </a:lnTo>
                  <a:lnTo>
                    <a:pt x="15812" y="2208"/>
                  </a:lnTo>
                  <a:cubicBezTo>
                    <a:pt x="16422" y="2208"/>
                    <a:pt x="16916" y="1714"/>
                    <a:pt x="16916" y="1104"/>
                  </a:cubicBezTo>
                  <a:cubicBezTo>
                    <a:pt x="16916" y="494"/>
                    <a:pt x="16422" y="1"/>
                    <a:pt x="15812" y="1"/>
                  </a:cubicBezTo>
                  <a:lnTo>
                    <a:pt x="1104" y="1"/>
                  </a:lnTo>
                  <a:cubicBezTo>
                    <a:pt x="1103" y="1"/>
                    <a:pt x="1103" y="1"/>
                    <a:pt x="1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4"/>
            <p:cNvSpPr/>
            <p:nvPr/>
          </p:nvSpPr>
          <p:spPr>
            <a:xfrm>
              <a:off x="3409875" y="1062725"/>
              <a:ext cx="327175" cy="555300"/>
            </a:xfrm>
            <a:custGeom>
              <a:avLst/>
              <a:gdLst/>
              <a:ahLst/>
              <a:cxnLst/>
              <a:rect l="l" t="t" r="r" b="b"/>
              <a:pathLst>
                <a:path w="13087" h="22212" extrusionOk="0">
                  <a:moveTo>
                    <a:pt x="12340" y="0"/>
                  </a:moveTo>
                  <a:cubicBezTo>
                    <a:pt x="12186" y="0"/>
                    <a:pt x="12007" y="10"/>
                    <a:pt x="11805" y="31"/>
                  </a:cubicBezTo>
                  <a:cubicBezTo>
                    <a:pt x="11066" y="106"/>
                    <a:pt x="10015" y="367"/>
                    <a:pt x="8793" y="906"/>
                  </a:cubicBezTo>
                  <a:cubicBezTo>
                    <a:pt x="7570" y="1442"/>
                    <a:pt x="6193" y="2295"/>
                    <a:pt x="4879" y="3508"/>
                  </a:cubicBezTo>
                  <a:cubicBezTo>
                    <a:pt x="3565" y="4716"/>
                    <a:pt x="2335" y="6309"/>
                    <a:pt x="1447" y="8199"/>
                  </a:cubicBezTo>
                  <a:cubicBezTo>
                    <a:pt x="577" y="10097"/>
                    <a:pt x="153" y="12065"/>
                    <a:pt x="79" y="13848"/>
                  </a:cubicBezTo>
                  <a:cubicBezTo>
                    <a:pt x="0" y="15636"/>
                    <a:pt x="238" y="17237"/>
                    <a:pt x="618" y="18518"/>
                  </a:cubicBezTo>
                  <a:cubicBezTo>
                    <a:pt x="995" y="19800"/>
                    <a:pt x="1474" y="20771"/>
                    <a:pt x="1893" y="21383"/>
                  </a:cubicBezTo>
                  <a:cubicBezTo>
                    <a:pt x="2268" y="21933"/>
                    <a:pt x="2569" y="22211"/>
                    <a:pt x="2730" y="22211"/>
                  </a:cubicBezTo>
                  <a:cubicBezTo>
                    <a:pt x="2749" y="22211"/>
                    <a:pt x="2766" y="22208"/>
                    <a:pt x="2781" y="22200"/>
                  </a:cubicBezTo>
                  <a:cubicBezTo>
                    <a:pt x="3106" y="22035"/>
                    <a:pt x="2552" y="20565"/>
                    <a:pt x="2282" y="18179"/>
                  </a:cubicBezTo>
                  <a:cubicBezTo>
                    <a:pt x="1995" y="15818"/>
                    <a:pt x="2130" y="12441"/>
                    <a:pt x="3625" y="9210"/>
                  </a:cubicBezTo>
                  <a:cubicBezTo>
                    <a:pt x="5128" y="5984"/>
                    <a:pt x="7619" y="3700"/>
                    <a:pt x="9608" y="2396"/>
                  </a:cubicBezTo>
                  <a:cubicBezTo>
                    <a:pt x="11605" y="1063"/>
                    <a:pt x="13086" y="536"/>
                    <a:pt x="13001" y="182"/>
                  </a:cubicBezTo>
                  <a:cubicBezTo>
                    <a:pt x="12975" y="69"/>
                    <a:pt x="12746" y="0"/>
                    <a:pt x="123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4"/>
            <p:cNvSpPr/>
            <p:nvPr/>
          </p:nvSpPr>
          <p:spPr>
            <a:xfrm>
              <a:off x="3789550" y="1028300"/>
              <a:ext cx="126050" cy="60050"/>
            </a:xfrm>
            <a:custGeom>
              <a:avLst/>
              <a:gdLst/>
              <a:ahLst/>
              <a:cxnLst/>
              <a:rect l="l" t="t" r="r" b="b"/>
              <a:pathLst>
                <a:path w="5042" h="2402" extrusionOk="0">
                  <a:moveTo>
                    <a:pt x="2508" y="1"/>
                  </a:moveTo>
                  <a:cubicBezTo>
                    <a:pt x="1774" y="1"/>
                    <a:pt x="1118" y="184"/>
                    <a:pt x="678" y="453"/>
                  </a:cubicBezTo>
                  <a:cubicBezTo>
                    <a:pt x="230" y="723"/>
                    <a:pt x="1" y="1071"/>
                    <a:pt x="55" y="1395"/>
                  </a:cubicBezTo>
                  <a:cubicBezTo>
                    <a:pt x="182" y="2051"/>
                    <a:pt x="1276" y="2390"/>
                    <a:pt x="2514" y="2401"/>
                  </a:cubicBezTo>
                  <a:cubicBezTo>
                    <a:pt x="2518" y="2401"/>
                    <a:pt x="2522" y="2401"/>
                    <a:pt x="2526" y="2401"/>
                  </a:cubicBezTo>
                  <a:cubicBezTo>
                    <a:pt x="3760" y="2401"/>
                    <a:pt x="4851" y="2074"/>
                    <a:pt x="4983" y="1421"/>
                  </a:cubicBezTo>
                  <a:cubicBezTo>
                    <a:pt x="5041" y="1096"/>
                    <a:pt x="4815" y="747"/>
                    <a:pt x="4371" y="472"/>
                  </a:cubicBezTo>
                  <a:cubicBezTo>
                    <a:pt x="3929" y="197"/>
                    <a:pt x="3267" y="4"/>
                    <a:pt x="2527" y="1"/>
                  </a:cubicBezTo>
                  <a:cubicBezTo>
                    <a:pt x="2521" y="1"/>
                    <a:pt x="2514" y="1"/>
                    <a:pt x="25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4"/>
            <p:cNvSpPr/>
            <p:nvPr/>
          </p:nvSpPr>
          <p:spPr>
            <a:xfrm>
              <a:off x="3771950" y="2274275"/>
              <a:ext cx="174900" cy="26850"/>
            </a:xfrm>
            <a:custGeom>
              <a:avLst/>
              <a:gdLst/>
              <a:ahLst/>
              <a:cxnLst/>
              <a:rect l="l" t="t" r="r" b="b"/>
              <a:pathLst>
                <a:path w="6996" h="1074" extrusionOk="0">
                  <a:moveTo>
                    <a:pt x="3664" y="0"/>
                  </a:moveTo>
                  <a:cubicBezTo>
                    <a:pt x="3600" y="0"/>
                    <a:pt x="3536" y="1"/>
                    <a:pt x="3471" y="3"/>
                  </a:cubicBezTo>
                  <a:cubicBezTo>
                    <a:pt x="2453" y="35"/>
                    <a:pt x="1552" y="280"/>
                    <a:pt x="944" y="542"/>
                  </a:cubicBezTo>
                  <a:cubicBezTo>
                    <a:pt x="333" y="803"/>
                    <a:pt x="1" y="1049"/>
                    <a:pt x="14" y="1069"/>
                  </a:cubicBezTo>
                  <a:cubicBezTo>
                    <a:pt x="15" y="1072"/>
                    <a:pt x="20" y="1074"/>
                    <a:pt x="26" y="1074"/>
                  </a:cubicBezTo>
                  <a:cubicBezTo>
                    <a:pt x="96" y="1074"/>
                    <a:pt x="446" y="900"/>
                    <a:pt x="1005" y="702"/>
                  </a:cubicBezTo>
                  <a:cubicBezTo>
                    <a:pt x="1615" y="485"/>
                    <a:pt x="2491" y="274"/>
                    <a:pt x="3478" y="243"/>
                  </a:cubicBezTo>
                  <a:cubicBezTo>
                    <a:pt x="3551" y="241"/>
                    <a:pt x="3624" y="240"/>
                    <a:pt x="3696" y="240"/>
                  </a:cubicBezTo>
                  <a:cubicBezTo>
                    <a:pt x="4595" y="240"/>
                    <a:pt x="5396" y="392"/>
                    <a:pt x="5973" y="557"/>
                  </a:cubicBezTo>
                  <a:cubicBezTo>
                    <a:pt x="6538" y="719"/>
                    <a:pt x="6896" y="873"/>
                    <a:pt x="6970" y="873"/>
                  </a:cubicBezTo>
                  <a:cubicBezTo>
                    <a:pt x="6977" y="873"/>
                    <a:pt x="6982" y="872"/>
                    <a:pt x="6983" y="869"/>
                  </a:cubicBezTo>
                  <a:cubicBezTo>
                    <a:pt x="6995" y="846"/>
                    <a:pt x="6649" y="621"/>
                    <a:pt x="6025" y="395"/>
                  </a:cubicBezTo>
                  <a:cubicBezTo>
                    <a:pt x="5442" y="183"/>
                    <a:pt x="4604" y="0"/>
                    <a:pt x="36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4"/>
            <p:cNvSpPr/>
            <p:nvPr/>
          </p:nvSpPr>
          <p:spPr>
            <a:xfrm>
              <a:off x="3709250" y="2183925"/>
              <a:ext cx="296950" cy="6025"/>
            </a:xfrm>
            <a:custGeom>
              <a:avLst/>
              <a:gdLst/>
              <a:ahLst/>
              <a:cxnLst/>
              <a:rect l="l" t="t" r="r" b="b"/>
              <a:pathLst>
                <a:path w="11878" h="241" extrusionOk="0">
                  <a:moveTo>
                    <a:pt x="5939" y="0"/>
                  </a:moveTo>
                  <a:cubicBezTo>
                    <a:pt x="2658" y="0"/>
                    <a:pt x="0" y="54"/>
                    <a:pt x="0" y="120"/>
                  </a:cubicBezTo>
                  <a:cubicBezTo>
                    <a:pt x="0" y="187"/>
                    <a:pt x="2659" y="240"/>
                    <a:pt x="5939" y="240"/>
                  </a:cubicBezTo>
                  <a:cubicBezTo>
                    <a:pt x="9218" y="240"/>
                    <a:pt x="11878" y="187"/>
                    <a:pt x="11878" y="120"/>
                  </a:cubicBezTo>
                  <a:cubicBezTo>
                    <a:pt x="11878" y="54"/>
                    <a:pt x="9219" y="0"/>
                    <a:pt x="5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4"/>
            <p:cNvSpPr/>
            <p:nvPr/>
          </p:nvSpPr>
          <p:spPr>
            <a:xfrm>
              <a:off x="3735225" y="2229800"/>
              <a:ext cx="248000" cy="7825"/>
            </a:xfrm>
            <a:custGeom>
              <a:avLst/>
              <a:gdLst/>
              <a:ahLst/>
              <a:cxnLst/>
              <a:rect l="l" t="t" r="r" b="b"/>
              <a:pathLst>
                <a:path w="9920" h="313" extrusionOk="0">
                  <a:moveTo>
                    <a:pt x="9311" y="0"/>
                  </a:moveTo>
                  <a:cubicBezTo>
                    <a:pt x="9083" y="0"/>
                    <a:pt x="8797" y="3"/>
                    <a:pt x="8464" y="8"/>
                  </a:cubicBezTo>
                  <a:lnTo>
                    <a:pt x="4959" y="65"/>
                  </a:lnTo>
                  <a:lnTo>
                    <a:pt x="1454" y="106"/>
                  </a:lnTo>
                  <a:cubicBezTo>
                    <a:pt x="557" y="119"/>
                    <a:pt x="1" y="138"/>
                    <a:pt x="0" y="169"/>
                  </a:cubicBezTo>
                  <a:cubicBezTo>
                    <a:pt x="0" y="202"/>
                    <a:pt x="555" y="245"/>
                    <a:pt x="1452" y="276"/>
                  </a:cubicBezTo>
                  <a:cubicBezTo>
                    <a:pt x="2090" y="298"/>
                    <a:pt x="2900" y="313"/>
                    <a:pt x="3806" y="313"/>
                  </a:cubicBezTo>
                  <a:cubicBezTo>
                    <a:pt x="4177" y="313"/>
                    <a:pt x="4565" y="310"/>
                    <a:pt x="4963" y="305"/>
                  </a:cubicBezTo>
                  <a:cubicBezTo>
                    <a:pt x="6333" y="285"/>
                    <a:pt x="7573" y="234"/>
                    <a:pt x="8470" y="177"/>
                  </a:cubicBezTo>
                  <a:cubicBezTo>
                    <a:pt x="9366" y="121"/>
                    <a:pt x="9919" y="62"/>
                    <a:pt x="9918" y="30"/>
                  </a:cubicBezTo>
                  <a:cubicBezTo>
                    <a:pt x="9917" y="8"/>
                    <a:pt x="9697" y="0"/>
                    <a:pt x="93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4"/>
            <p:cNvSpPr/>
            <p:nvPr/>
          </p:nvSpPr>
          <p:spPr>
            <a:xfrm>
              <a:off x="4213975" y="765600"/>
              <a:ext cx="325000" cy="324975"/>
            </a:xfrm>
            <a:custGeom>
              <a:avLst/>
              <a:gdLst/>
              <a:ahLst/>
              <a:cxnLst/>
              <a:rect l="l" t="t" r="r" b="b"/>
              <a:pathLst>
                <a:path w="13000" h="12999" extrusionOk="0">
                  <a:moveTo>
                    <a:pt x="6499" y="0"/>
                  </a:moveTo>
                  <a:cubicBezTo>
                    <a:pt x="2910" y="0"/>
                    <a:pt x="1" y="2911"/>
                    <a:pt x="1" y="6499"/>
                  </a:cubicBezTo>
                  <a:cubicBezTo>
                    <a:pt x="1" y="10088"/>
                    <a:pt x="2911" y="12999"/>
                    <a:pt x="6499" y="12999"/>
                  </a:cubicBezTo>
                  <a:cubicBezTo>
                    <a:pt x="10089" y="12999"/>
                    <a:pt x="12999" y="10088"/>
                    <a:pt x="12999" y="6499"/>
                  </a:cubicBezTo>
                  <a:cubicBezTo>
                    <a:pt x="12999" y="2909"/>
                    <a:pt x="10089" y="0"/>
                    <a:pt x="64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4"/>
            <p:cNvSpPr/>
            <p:nvPr/>
          </p:nvSpPr>
          <p:spPr>
            <a:xfrm>
              <a:off x="2758650" y="1293475"/>
              <a:ext cx="2287425" cy="759425"/>
            </a:xfrm>
            <a:custGeom>
              <a:avLst/>
              <a:gdLst/>
              <a:ahLst/>
              <a:cxnLst/>
              <a:rect l="l" t="t" r="r" b="b"/>
              <a:pathLst>
                <a:path w="91497" h="30377" extrusionOk="0">
                  <a:moveTo>
                    <a:pt x="81819" y="0"/>
                  </a:moveTo>
                  <a:cubicBezTo>
                    <a:pt x="81356" y="0"/>
                    <a:pt x="80899" y="6"/>
                    <a:pt x="80450" y="14"/>
                  </a:cubicBezTo>
                  <a:cubicBezTo>
                    <a:pt x="78831" y="49"/>
                    <a:pt x="77307" y="137"/>
                    <a:pt x="75884" y="246"/>
                  </a:cubicBezTo>
                  <a:cubicBezTo>
                    <a:pt x="73038" y="467"/>
                    <a:pt x="70597" y="756"/>
                    <a:pt x="68604" y="1019"/>
                  </a:cubicBezTo>
                  <a:cubicBezTo>
                    <a:pt x="66613" y="1282"/>
                    <a:pt x="65072" y="1520"/>
                    <a:pt x="64028" y="1686"/>
                  </a:cubicBezTo>
                  <a:lnTo>
                    <a:pt x="62841" y="1885"/>
                  </a:lnTo>
                  <a:cubicBezTo>
                    <a:pt x="62575" y="1931"/>
                    <a:pt x="62439" y="1960"/>
                    <a:pt x="62439" y="1960"/>
                  </a:cubicBezTo>
                  <a:cubicBezTo>
                    <a:pt x="62439" y="1960"/>
                    <a:pt x="62577" y="1947"/>
                    <a:pt x="62846" y="1909"/>
                  </a:cubicBezTo>
                  <a:lnTo>
                    <a:pt x="64036" y="1734"/>
                  </a:lnTo>
                  <a:cubicBezTo>
                    <a:pt x="65081" y="1584"/>
                    <a:pt x="66625" y="1360"/>
                    <a:pt x="68616" y="1112"/>
                  </a:cubicBezTo>
                  <a:cubicBezTo>
                    <a:pt x="70609" y="864"/>
                    <a:pt x="73050" y="588"/>
                    <a:pt x="75894" y="380"/>
                  </a:cubicBezTo>
                  <a:cubicBezTo>
                    <a:pt x="77315" y="278"/>
                    <a:pt x="78838" y="195"/>
                    <a:pt x="80453" y="167"/>
                  </a:cubicBezTo>
                  <a:cubicBezTo>
                    <a:pt x="80837" y="161"/>
                    <a:pt x="81226" y="157"/>
                    <a:pt x="81621" y="157"/>
                  </a:cubicBezTo>
                  <a:cubicBezTo>
                    <a:pt x="82885" y="157"/>
                    <a:pt x="84202" y="195"/>
                    <a:pt x="85560" y="330"/>
                  </a:cubicBezTo>
                  <a:cubicBezTo>
                    <a:pt x="86450" y="421"/>
                    <a:pt x="87359" y="550"/>
                    <a:pt x="88265" y="779"/>
                  </a:cubicBezTo>
                  <a:cubicBezTo>
                    <a:pt x="89156" y="1011"/>
                    <a:pt x="90101" y="1327"/>
                    <a:pt x="90776" y="1999"/>
                  </a:cubicBezTo>
                  <a:cubicBezTo>
                    <a:pt x="91113" y="2338"/>
                    <a:pt x="91304" y="2793"/>
                    <a:pt x="91307" y="3270"/>
                  </a:cubicBezTo>
                  <a:cubicBezTo>
                    <a:pt x="91305" y="3751"/>
                    <a:pt x="91149" y="4229"/>
                    <a:pt x="90910" y="4665"/>
                  </a:cubicBezTo>
                  <a:cubicBezTo>
                    <a:pt x="90430" y="5545"/>
                    <a:pt x="89703" y="6300"/>
                    <a:pt x="88927" y="6999"/>
                  </a:cubicBezTo>
                  <a:cubicBezTo>
                    <a:pt x="87353" y="8392"/>
                    <a:pt x="85511" y="9580"/>
                    <a:pt x="83571" y="10705"/>
                  </a:cubicBezTo>
                  <a:cubicBezTo>
                    <a:pt x="81625" y="11824"/>
                    <a:pt x="79559" y="12869"/>
                    <a:pt x="77409" y="13868"/>
                  </a:cubicBezTo>
                  <a:cubicBezTo>
                    <a:pt x="68790" y="17841"/>
                    <a:pt x="58874" y="21213"/>
                    <a:pt x="48300" y="24065"/>
                  </a:cubicBezTo>
                  <a:cubicBezTo>
                    <a:pt x="37722" y="26882"/>
                    <a:pt x="27451" y="28925"/>
                    <a:pt x="18004" y="29807"/>
                  </a:cubicBezTo>
                  <a:cubicBezTo>
                    <a:pt x="15642" y="30020"/>
                    <a:pt x="13331" y="30155"/>
                    <a:pt x="11087" y="30165"/>
                  </a:cubicBezTo>
                  <a:cubicBezTo>
                    <a:pt x="11040" y="30165"/>
                    <a:pt x="10993" y="30165"/>
                    <a:pt x="10946" y="30165"/>
                  </a:cubicBezTo>
                  <a:cubicBezTo>
                    <a:pt x="8752" y="30165"/>
                    <a:pt x="6614" y="30063"/>
                    <a:pt x="4591" y="29680"/>
                  </a:cubicBezTo>
                  <a:cubicBezTo>
                    <a:pt x="3563" y="29481"/>
                    <a:pt x="2556" y="29203"/>
                    <a:pt x="1674" y="28725"/>
                  </a:cubicBezTo>
                  <a:cubicBezTo>
                    <a:pt x="1235" y="28488"/>
                    <a:pt x="839" y="28178"/>
                    <a:pt x="550" y="27794"/>
                  </a:cubicBezTo>
                  <a:cubicBezTo>
                    <a:pt x="271" y="27403"/>
                    <a:pt x="110" y="26929"/>
                    <a:pt x="219" y="26468"/>
                  </a:cubicBezTo>
                  <a:cubicBezTo>
                    <a:pt x="305" y="26005"/>
                    <a:pt x="554" y="25583"/>
                    <a:pt x="819" y="25196"/>
                  </a:cubicBezTo>
                  <a:cubicBezTo>
                    <a:pt x="1084" y="24804"/>
                    <a:pt x="1405" y="24456"/>
                    <a:pt x="1723" y="24116"/>
                  </a:cubicBezTo>
                  <a:cubicBezTo>
                    <a:pt x="2373" y="23446"/>
                    <a:pt x="3078" y="22856"/>
                    <a:pt x="3783" y="22306"/>
                  </a:cubicBezTo>
                  <a:cubicBezTo>
                    <a:pt x="6629" y="20128"/>
                    <a:pt x="9471" y="18528"/>
                    <a:pt x="11971" y="17166"/>
                  </a:cubicBezTo>
                  <a:cubicBezTo>
                    <a:pt x="14482" y="15816"/>
                    <a:pt x="16698" y="14754"/>
                    <a:pt x="18520" y="13912"/>
                  </a:cubicBezTo>
                  <a:cubicBezTo>
                    <a:pt x="20345" y="13074"/>
                    <a:pt x="21776" y="12456"/>
                    <a:pt x="22750" y="12044"/>
                  </a:cubicBezTo>
                  <a:cubicBezTo>
                    <a:pt x="23234" y="11840"/>
                    <a:pt x="23603" y="11684"/>
                    <a:pt x="23859" y="11577"/>
                  </a:cubicBezTo>
                  <a:cubicBezTo>
                    <a:pt x="24108" y="11471"/>
                    <a:pt x="24234" y="11411"/>
                    <a:pt x="24234" y="11411"/>
                  </a:cubicBezTo>
                  <a:lnTo>
                    <a:pt x="24234" y="11411"/>
                  </a:lnTo>
                  <a:cubicBezTo>
                    <a:pt x="24234" y="11411"/>
                    <a:pt x="24102" y="11456"/>
                    <a:pt x="23849" y="11555"/>
                  </a:cubicBezTo>
                  <a:lnTo>
                    <a:pt x="22732" y="12000"/>
                  </a:lnTo>
                  <a:cubicBezTo>
                    <a:pt x="21751" y="12398"/>
                    <a:pt x="20313" y="13002"/>
                    <a:pt x="18482" y="13828"/>
                  </a:cubicBezTo>
                  <a:cubicBezTo>
                    <a:pt x="16652" y="14657"/>
                    <a:pt x="14428" y="15708"/>
                    <a:pt x="11908" y="17048"/>
                  </a:cubicBezTo>
                  <a:cubicBezTo>
                    <a:pt x="9398" y="18401"/>
                    <a:pt x="6547" y="19992"/>
                    <a:pt x="3679" y="22173"/>
                  </a:cubicBezTo>
                  <a:cubicBezTo>
                    <a:pt x="2968" y="22724"/>
                    <a:pt x="2256" y="23315"/>
                    <a:pt x="1596" y="23993"/>
                  </a:cubicBezTo>
                  <a:cubicBezTo>
                    <a:pt x="1271" y="24338"/>
                    <a:pt x="945" y="24689"/>
                    <a:pt x="671" y="25093"/>
                  </a:cubicBezTo>
                  <a:cubicBezTo>
                    <a:pt x="397" y="25493"/>
                    <a:pt x="135" y="25926"/>
                    <a:pt x="38" y="26434"/>
                  </a:cubicBezTo>
                  <a:cubicBezTo>
                    <a:pt x="15" y="26559"/>
                    <a:pt x="13" y="26690"/>
                    <a:pt x="1" y="26819"/>
                  </a:cubicBezTo>
                  <a:cubicBezTo>
                    <a:pt x="14" y="26950"/>
                    <a:pt x="32" y="27080"/>
                    <a:pt x="57" y="27209"/>
                  </a:cubicBezTo>
                  <a:cubicBezTo>
                    <a:pt x="127" y="27459"/>
                    <a:pt x="251" y="27691"/>
                    <a:pt x="398" y="27905"/>
                  </a:cubicBezTo>
                  <a:cubicBezTo>
                    <a:pt x="709" y="28322"/>
                    <a:pt x="1128" y="28647"/>
                    <a:pt x="1581" y="28894"/>
                  </a:cubicBezTo>
                  <a:cubicBezTo>
                    <a:pt x="2494" y="29390"/>
                    <a:pt x="3515" y="29671"/>
                    <a:pt x="4553" y="29877"/>
                  </a:cubicBezTo>
                  <a:cubicBezTo>
                    <a:pt x="6628" y="30273"/>
                    <a:pt x="8814" y="30377"/>
                    <a:pt x="11052" y="30377"/>
                  </a:cubicBezTo>
                  <a:cubicBezTo>
                    <a:pt x="11064" y="30377"/>
                    <a:pt x="11076" y="30377"/>
                    <a:pt x="11088" y="30377"/>
                  </a:cubicBezTo>
                  <a:cubicBezTo>
                    <a:pt x="13341" y="30370"/>
                    <a:pt x="15658" y="30238"/>
                    <a:pt x="18024" y="30028"/>
                  </a:cubicBezTo>
                  <a:cubicBezTo>
                    <a:pt x="27493" y="29156"/>
                    <a:pt x="37774" y="27117"/>
                    <a:pt x="48363" y="24296"/>
                  </a:cubicBezTo>
                  <a:cubicBezTo>
                    <a:pt x="58948" y="21442"/>
                    <a:pt x="68872" y="18062"/>
                    <a:pt x="77502" y="14070"/>
                  </a:cubicBezTo>
                  <a:cubicBezTo>
                    <a:pt x="79655" y="13065"/>
                    <a:pt x="81724" y="12015"/>
                    <a:pt x="83676" y="10888"/>
                  </a:cubicBezTo>
                  <a:cubicBezTo>
                    <a:pt x="85622" y="9755"/>
                    <a:pt x="87470" y="8559"/>
                    <a:pt x="89059" y="7149"/>
                  </a:cubicBezTo>
                  <a:cubicBezTo>
                    <a:pt x="89844" y="6437"/>
                    <a:pt x="90582" y="5673"/>
                    <a:pt x="91079" y="4756"/>
                  </a:cubicBezTo>
                  <a:cubicBezTo>
                    <a:pt x="91327" y="4301"/>
                    <a:pt x="91497" y="3791"/>
                    <a:pt x="91496" y="3269"/>
                  </a:cubicBezTo>
                  <a:cubicBezTo>
                    <a:pt x="91495" y="2746"/>
                    <a:pt x="91270" y="2230"/>
                    <a:pt x="90911" y="1872"/>
                  </a:cubicBezTo>
                  <a:cubicBezTo>
                    <a:pt x="90179" y="1151"/>
                    <a:pt x="89214" y="843"/>
                    <a:pt x="88308" y="606"/>
                  </a:cubicBezTo>
                  <a:cubicBezTo>
                    <a:pt x="87390" y="376"/>
                    <a:pt x="86473" y="251"/>
                    <a:pt x="85578" y="161"/>
                  </a:cubicBezTo>
                  <a:cubicBezTo>
                    <a:pt x="84282" y="37"/>
                    <a:pt x="83026" y="0"/>
                    <a:pt x="81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4"/>
            <p:cNvSpPr/>
            <p:nvPr/>
          </p:nvSpPr>
          <p:spPr>
            <a:xfrm>
              <a:off x="2961000" y="1014275"/>
              <a:ext cx="1720250" cy="415225"/>
            </a:xfrm>
            <a:custGeom>
              <a:avLst/>
              <a:gdLst/>
              <a:ahLst/>
              <a:cxnLst/>
              <a:rect l="l" t="t" r="r" b="b"/>
              <a:pathLst>
                <a:path w="68810" h="16609" extrusionOk="0">
                  <a:moveTo>
                    <a:pt x="16295" y="1"/>
                  </a:moveTo>
                  <a:cubicBezTo>
                    <a:pt x="14000" y="1"/>
                    <a:pt x="11358" y="86"/>
                    <a:pt x="8428" y="406"/>
                  </a:cubicBezTo>
                  <a:cubicBezTo>
                    <a:pt x="7056" y="569"/>
                    <a:pt x="5617" y="779"/>
                    <a:pt x="4151" y="1161"/>
                  </a:cubicBezTo>
                  <a:cubicBezTo>
                    <a:pt x="3418" y="1352"/>
                    <a:pt x="2679" y="1591"/>
                    <a:pt x="1961" y="1927"/>
                  </a:cubicBezTo>
                  <a:cubicBezTo>
                    <a:pt x="1605" y="2102"/>
                    <a:pt x="1253" y="2300"/>
                    <a:pt x="932" y="2553"/>
                  </a:cubicBezTo>
                  <a:cubicBezTo>
                    <a:pt x="613" y="2806"/>
                    <a:pt x="319" y="3127"/>
                    <a:pt x="166" y="3534"/>
                  </a:cubicBezTo>
                  <a:cubicBezTo>
                    <a:pt x="0" y="3941"/>
                    <a:pt x="64" y="4410"/>
                    <a:pt x="230" y="4801"/>
                  </a:cubicBezTo>
                  <a:cubicBezTo>
                    <a:pt x="389" y="5207"/>
                    <a:pt x="679" y="5530"/>
                    <a:pt x="964" y="5848"/>
                  </a:cubicBezTo>
                  <a:cubicBezTo>
                    <a:pt x="1570" y="6450"/>
                    <a:pt x="2284" y="6942"/>
                    <a:pt x="3033" y="7382"/>
                  </a:cubicBezTo>
                  <a:cubicBezTo>
                    <a:pt x="4537" y="8257"/>
                    <a:pt x="6183" y="8967"/>
                    <a:pt x="7894" y="9609"/>
                  </a:cubicBezTo>
                  <a:cubicBezTo>
                    <a:pt x="11322" y="10889"/>
                    <a:pt x="15030" y="11907"/>
                    <a:pt x="18905" y="12794"/>
                  </a:cubicBezTo>
                  <a:cubicBezTo>
                    <a:pt x="22783" y="13678"/>
                    <a:pt x="26836" y="14411"/>
                    <a:pt x="31010" y="15008"/>
                  </a:cubicBezTo>
                  <a:cubicBezTo>
                    <a:pt x="38276" y="16039"/>
                    <a:pt x="45310" y="16609"/>
                    <a:pt x="51832" y="16609"/>
                  </a:cubicBezTo>
                  <a:cubicBezTo>
                    <a:pt x="52803" y="16609"/>
                    <a:pt x="53763" y="16596"/>
                    <a:pt x="54710" y="16570"/>
                  </a:cubicBezTo>
                  <a:cubicBezTo>
                    <a:pt x="58358" y="16445"/>
                    <a:pt x="61849" y="16179"/>
                    <a:pt x="65004" y="15322"/>
                  </a:cubicBezTo>
                  <a:cubicBezTo>
                    <a:pt x="65789" y="15099"/>
                    <a:pt x="66551" y="14825"/>
                    <a:pt x="67247" y="14440"/>
                  </a:cubicBezTo>
                  <a:cubicBezTo>
                    <a:pt x="67598" y="14253"/>
                    <a:pt x="67917" y="14012"/>
                    <a:pt x="68206" y="13740"/>
                  </a:cubicBezTo>
                  <a:cubicBezTo>
                    <a:pt x="68472" y="13445"/>
                    <a:pt x="68691" y="13094"/>
                    <a:pt x="68754" y="12693"/>
                  </a:cubicBezTo>
                  <a:cubicBezTo>
                    <a:pt x="68809" y="12284"/>
                    <a:pt x="68660" y="11891"/>
                    <a:pt x="68461" y="11570"/>
                  </a:cubicBezTo>
                  <a:cubicBezTo>
                    <a:pt x="68254" y="11250"/>
                    <a:pt x="67999" y="10975"/>
                    <a:pt x="67733" y="10724"/>
                  </a:cubicBezTo>
                  <a:cubicBezTo>
                    <a:pt x="67190" y="10231"/>
                    <a:pt x="66595" y="9835"/>
                    <a:pt x="66004" y="9474"/>
                  </a:cubicBezTo>
                  <a:cubicBezTo>
                    <a:pt x="63606" y="8073"/>
                    <a:pt x="61244" y="7206"/>
                    <a:pt x="59180" y="6470"/>
                  </a:cubicBezTo>
                  <a:cubicBezTo>
                    <a:pt x="57105" y="5748"/>
                    <a:pt x="55290" y="5217"/>
                    <a:pt x="53800" y="4809"/>
                  </a:cubicBezTo>
                  <a:cubicBezTo>
                    <a:pt x="52310" y="4402"/>
                    <a:pt x="51145" y="4118"/>
                    <a:pt x="50353" y="3933"/>
                  </a:cubicBezTo>
                  <a:lnTo>
                    <a:pt x="49452" y="3728"/>
                  </a:lnTo>
                  <a:cubicBezTo>
                    <a:pt x="49247" y="3684"/>
                    <a:pt x="49142" y="3666"/>
                    <a:pt x="49142" y="3666"/>
                  </a:cubicBezTo>
                  <a:lnTo>
                    <a:pt x="49142" y="3666"/>
                  </a:lnTo>
                  <a:cubicBezTo>
                    <a:pt x="49142" y="3667"/>
                    <a:pt x="49244" y="3699"/>
                    <a:pt x="49445" y="3752"/>
                  </a:cubicBezTo>
                  <a:lnTo>
                    <a:pt x="50341" y="3979"/>
                  </a:lnTo>
                  <a:cubicBezTo>
                    <a:pt x="51129" y="4180"/>
                    <a:pt x="52291" y="4478"/>
                    <a:pt x="53775" y="4900"/>
                  </a:cubicBezTo>
                  <a:cubicBezTo>
                    <a:pt x="55259" y="5321"/>
                    <a:pt x="57069" y="5864"/>
                    <a:pt x="59135" y="6595"/>
                  </a:cubicBezTo>
                  <a:cubicBezTo>
                    <a:pt x="61190" y="7341"/>
                    <a:pt x="63545" y="8220"/>
                    <a:pt x="65915" y="9619"/>
                  </a:cubicBezTo>
                  <a:cubicBezTo>
                    <a:pt x="66500" y="9978"/>
                    <a:pt x="67087" y="10373"/>
                    <a:pt x="67612" y="10855"/>
                  </a:cubicBezTo>
                  <a:cubicBezTo>
                    <a:pt x="67870" y="11100"/>
                    <a:pt x="68114" y="11365"/>
                    <a:pt x="68307" y="11666"/>
                  </a:cubicBezTo>
                  <a:cubicBezTo>
                    <a:pt x="68493" y="11968"/>
                    <a:pt x="68619" y="12319"/>
                    <a:pt x="68570" y="12667"/>
                  </a:cubicBezTo>
                  <a:cubicBezTo>
                    <a:pt x="68513" y="13020"/>
                    <a:pt x="68317" y="13334"/>
                    <a:pt x="68069" y="13609"/>
                  </a:cubicBezTo>
                  <a:cubicBezTo>
                    <a:pt x="67798" y="13863"/>
                    <a:pt x="67494" y="14092"/>
                    <a:pt x="67153" y="14272"/>
                  </a:cubicBezTo>
                  <a:cubicBezTo>
                    <a:pt x="66476" y="14643"/>
                    <a:pt x="65725" y="14913"/>
                    <a:pt x="64950" y="15131"/>
                  </a:cubicBezTo>
                  <a:cubicBezTo>
                    <a:pt x="61825" y="15972"/>
                    <a:pt x="58341" y="16231"/>
                    <a:pt x="54704" y="16350"/>
                  </a:cubicBezTo>
                  <a:cubicBezTo>
                    <a:pt x="53810" y="16372"/>
                    <a:pt x="52905" y="16384"/>
                    <a:pt x="51990" y="16384"/>
                  </a:cubicBezTo>
                  <a:cubicBezTo>
                    <a:pt x="45437" y="16384"/>
                    <a:pt x="38358" y="15809"/>
                    <a:pt x="31044" y="14771"/>
                  </a:cubicBezTo>
                  <a:cubicBezTo>
                    <a:pt x="26877" y="14174"/>
                    <a:pt x="22828" y="13444"/>
                    <a:pt x="18958" y="12565"/>
                  </a:cubicBezTo>
                  <a:cubicBezTo>
                    <a:pt x="15090" y="11682"/>
                    <a:pt x="11388" y="10671"/>
                    <a:pt x="7972" y="9401"/>
                  </a:cubicBezTo>
                  <a:cubicBezTo>
                    <a:pt x="6267" y="8766"/>
                    <a:pt x="4629" y="8062"/>
                    <a:pt x="3140" y="7200"/>
                  </a:cubicBezTo>
                  <a:cubicBezTo>
                    <a:pt x="2400" y="6768"/>
                    <a:pt x="1698" y="6283"/>
                    <a:pt x="1111" y="5704"/>
                  </a:cubicBezTo>
                  <a:cubicBezTo>
                    <a:pt x="839" y="5400"/>
                    <a:pt x="559" y="5090"/>
                    <a:pt x="416" y="4722"/>
                  </a:cubicBezTo>
                  <a:cubicBezTo>
                    <a:pt x="265" y="4364"/>
                    <a:pt x="209" y="3959"/>
                    <a:pt x="354" y="3603"/>
                  </a:cubicBezTo>
                  <a:cubicBezTo>
                    <a:pt x="486" y="3245"/>
                    <a:pt x="753" y="2947"/>
                    <a:pt x="1054" y="2706"/>
                  </a:cubicBezTo>
                  <a:cubicBezTo>
                    <a:pt x="1358" y="2465"/>
                    <a:pt x="1699" y="2271"/>
                    <a:pt x="2045" y="2101"/>
                  </a:cubicBezTo>
                  <a:cubicBezTo>
                    <a:pt x="2745" y="1770"/>
                    <a:pt x="3474" y="1531"/>
                    <a:pt x="4199" y="1340"/>
                  </a:cubicBezTo>
                  <a:cubicBezTo>
                    <a:pt x="5650" y="957"/>
                    <a:pt x="7081" y="743"/>
                    <a:pt x="8448" y="574"/>
                  </a:cubicBezTo>
                  <a:cubicBezTo>
                    <a:pt x="11625" y="215"/>
                    <a:pt x="14466" y="130"/>
                    <a:pt x="16893" y="130"/>
                  </a:cubicBezTo>
                  <a:cubicBezTo>
                    <a:pt x="18657" y="130"/>
                    <a:pt x="20203" y="175"/>
                    <a:pt x="21501" y="191"/>
                  </a:cubicBezTo>
                  <a:lnTo>
                    <a:pt x="25058" y="242"/>
                  </a:lnTo>
                  <a:lnTo>
                    <a:pt x="25983" y="249"/>
                  </a:lnTo>
                  <a:cubicBezTo>
                    <a:pt x="26191" y="249"/>
                    <a:pt x="26298" y="244"/>
                    <a:pt x="26298" y="244"/>
                  </a:cubicBezTo>
                  <a:cubicBezTo>
                    <a:pt x="26298" y="244"/>
                    <a:pt x="26191" y="233"/>
                    <a:pt x="25983" y="225"/>
                  </a:cubicBezTo>
                  <a:lnTo>
                    <a:pt x="25058" y="194"/>
                  </a:lnTo>
                  <a:lnTo>
                    <a:pt x="21502" y="98"/>
                  </a:lnTo>
                  <a:cubicBezTo>
                    <a:pt x="20061" y="67"/>
                    <a:pt x="18312" y="1"/>
                    <a:pt x="16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4"/>
            <p:cNvSpPr/>
            <p:nvPr/>
          </p:nvSpPr>
          <p:spPr>
            <a:xfrm>
              <a:off x="2564450" y="1798300"/>
              <a:ext cx="500775" cy="441500"/>
            </a:xfrm>
            <a:custGeom>
              <a:avLst/>
              <a:gdLst/>
              <a:ahLst/>
              <a:cxnLst/>
              <a:rect l="l" t="t" r="r" b="b"/>
              <a:pathLst>
                <a:path w="20031" h="17660" extrusionOk="0">
                  <a:moveTo>
                    <a:pt x="10019" y="1"/>
                  </a:moveTo>
                  <a:cubicBezTo>
                    <a:pt x="6540" y="1"/>
                    <a:pt x="3242" y="2071"/>
                    <a:pt x="1844" y="5491"/>
                  </a:cubicBezTo>
                  <a:cubicBezTo>
                    <a:pt x="0" y="10004"/>
                    <a:pt x="2164" y="15158"/>
                    <a:pt x="6677" y="17001"/>
                  </a:cubicBezTo>
                  <a:cubicBezTo>
                    <a:pt x="7770" y="17448"/>
                    <a:pt x="8901" y="17660"/>
                    <a:pt x="10013" y="17660"/>
                  </a:cubicBezTo>
                  <a:cubicBezTo>
                    <a:pt x="13492" y="17660"/>
                    <a:pt x="16789" y="15589"/>
                    <a:pt x="18187" y="12170"/>
                  </a:cubicBezTo>
                  <a:cubicBezTo>
                    <a:pt x="20030" y="7657"/>
                    <a:pt x="17868" y="2503"/>
                    <a:pt x="13355" y="659"/>
                  </a:cubicBezTo>
                  <a:cubicBezTo>
                    <a:pt x="12262" y="212"/>
                    <a:pt x="11131" y="1"/>
                    <a:pt x="10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4"/>
            <p:cNvSpPr/>
            <p:nvPr/>
          </p:nvSpPr>
          <p:spPr>
            <a:xfrm>
              <a:off x="4886100" y="1136750"/>
              <a:ext cx="378250" cy="378225"/>
            </a:xfrm>
            <a:custGeom>
              <a:avLst/>
              <a:gdLst/>
              <a:ahLst/>
              <a:cxnLst/>
              <a:rect l="l" t="t" r="r" b="b"/>
              <a:pathLst>
                <a:path w="15130" h="15129" extrusionOk="0">
                  <a:moveTo>
                    <a:pt x="7565" y="0"/>
                  </a:moveTo>
                  <a:cubicBezTo>
                    <a:pt x="3387" y="0"/>
                    <a:pt x="1" y="3388"/>
                    <a:pt x="1" y="7564"/>
                  </a:cubicBezTo>
                  <a:cubicBezTo>
                    <a:pt x="1" y="11742"/>
                    <a:pt x="3387" y="15129"/>
                    <a:pt x="7565" y="15129"/>
                  </a:cubicBezTo>
                  <a:cubicBezTo>
                    <a:pt x="11743" y="15129"/>
                    <a:pt x="15129" y="11742"/>
                    <a:pt x="15129" y="7564"/>
                  </a:cubicBezTo>
                  <a:cubicBezTo>
                    <a:pt x="15129" y="3388"/>
                    <a:pt x="11743" y="0"/>
                    <a:pt x="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4"/>
            <p:cNvSpPr/>
            <p:nvPr/>
          </p:nvSpPr>
          <p:spPr>
            <a:xfrm>
              <a:off x="3132850" y="695650"/>
              <a:ext cx="415900" cy="415875"/>
            </a:xfrm>
            <a:custGeom>
              <a:avLst/>
              <a:gdLst/>
              <a:ahLst/>
              <a:cxnLst/>
              <a:rect l="l" t="t" r="r" b="b"/>
              <a:pathLst>
                <a:path w="16636" h="16635" extrusionOk="0">
                  <a:moveTo>
                    <a:pt x="8318" y="0"/>
                  </a:moveTo>
                  <a:cubicBezTo>
                    <a:pt x="3724" y="0"/>
                    <a:pt x="1" y="3724"/>
                    <a:pt x="1" y="8317"/>
                  </a:cubicBezTo>
                  <a:cubicBezTo>
                    <a:pt x="1" y="12910"/>
                    <a:pt x="3724" y="16634"/>
                    <a:pt x="8318" y="16634"/>
                  </a:cubicBezTo>
                  <a:cubicBezTo>
                    <a:pt x="12912" y="16634"/>
                    <a:pt x="16636" y="12910"/>
                    <a:pt x="16636" y="8317"/>
                  </a:cubicBezTo>
                  <a:cubicBezTo>
                    <a:pt x="16636" y="3724"/>
                    <a:pt x="12912" y="0"/>
                    <a:pt x="8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p:nvPr/>
          </p:nvSpPr>
          <p:spPr>
            <a:xfrm>
              <a:off x="4343525" y="1652675"/>
              <a:ext cx="267400" cy="267400"/>
            </a:xfrm>
            <a:custGeom>
              <a:avLst/>
              <a:gdLst/>
              <a:ahLst/>
              <a:cxnLst/>
              <a:rect l="l" t="t" r="r" b="b"/>
              <a:pathLst>
                <a:path w="10696" h="10696" extrusionOk="0">
                  <a:moveTo>
                    <a:pt x="5348" y="0"/>
                  </a:moveTo>
                  <a:cubicBezTo>
                    <a:pt x="2395" y="0"/>
                    <a:pt x="1" y="2394"/>
                    <a:pt x="1" y="5347"/>
                  </a:cubicBezTo>
                  <a:cubicBezTo>
                    <a:pt x="1" y="8302"/>
                    <a:pt x="2395" y="10696"/>
                    <a:pt x="5348" y="10696"/>
                  </a:cubicBezTo>
                  <a:cubicBezTo>
                    <a:pt x="8301" y="10696"/>
                    <a:pt x="10695" y="8302"/>
                    <a:pt x="10695" y="5347"/>
                  </a:cubicBezTo>
                  <a:cubicBezTo>
                    <a:pt x="10695" y="2394"/>
                    <a:pt x="8301" y="0"/>
                    <a:pt x="53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4"/>
            <p:cNvSpPr/>
            <p:nvPr/>
          </p:nvSpPr>
          <p:spPr>
            <a:xfrm>
              <a:off x="2895525" y="1347325"/>
              <a:ext cx="224175" cy="224175"/>
            </a:xfrm>
            <a:custGeom>
              <a:avLst/>
              <a:gdLst/>
              <a:ahLst/>
              <a:cxnLst/>
              <a:rect l="l" t="t" r="r" b="b"/>
              <a:pathLst>
                <a:path w="8967" h="8967" extrusionOk="0">
                  <a:moveTo>
                    <a:pt x="4483" y="0"/>
                  </a:moveTo>
                  <a:cubicBezTo>
                    <a:pt x="2008" y="0"/>
                    <a:pt x="0" y="2008"/>
                    <a:pt x="0" y="4484"/>
                  </a:cubicBezTo>
                  <a:cubicBezTo>
                    <a:pt x="0" y="6959"/>
                    <a:pt x="2008" y="8967"/>
                    <a:pt x="4483" y="8967"/>
                  </a:cubicBezTo>
                  <a:cubicBezTo>
                    <a:pt x="6960" y="8967"/>
                    <a:pt x="8966" y="6959"/>
                    <a:pt x="8966" y="4484"/>
                  </a:cubicBezTo>
                  <a:cubicBezTo>
                    <a:pt x="8966" y="2008"/>
                    <a:pt x="6959" y="0"/>
                    <a:pt x="44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4"/>
            <p:cNvSpPr/>
            <p:nvPr/>
          </p:nvSpPr>
          <p:spPr>
            <a:xfrm>
              <a:off x="4677875" y="997400"/>
              <a:ext cx="59275" cy="59275"/>
            </a:xfrm>
            <a:custGeom>
              <a:avLst/>
              <a:gdLst/>
              <a:ahLst/>
              <a:cxnLst/>
              <a:rect l="l" t="t" r="r" b="b"/>
              <a:pathLst>
                <a:path w="2371" h="2371" extrusionOk="0">
                  <a:moveTo>
                    <a:pt x="1185" y="1"/>
                  </a:moveTo>
                  <a:lnTo>
                    <a:pt x="765" y="767"/>
                  </a:lnTo>
                  <a:lnTo>
                    <a:pt x="0" y="1187"/>
                  </a:lnTo>
                  <a:lnTo>
                    <a:pt x="765" y="1605"/>
                  </a:lnTo>
                  <a:lnTo>
                    <a:pt x="1185" y="2371"/>
                  </a:lnTo>
                  <a:lnTo>
                    <a:pt x="1604" y="1605"/>
                  </a:lnTo>
                  <a:lnTo>
                    <a:pt x="2370" y="1187"/>
                  </a:lnTo>
                  <a:lnTo>
                    <a:pt x="1604" y="767"/>
                  </a:lnTo>
                  <a:lnTo>
                    <a:pt x="1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4"/>
            <p:cNvSpPr/>
            <p:nvPr/>
          </p:nvSpPr>
          <p:spPr>
            <a:xfrm>
              <a:off x="4203800" y="2059625"/>
              <a:ext cx="59275" cy="59300"/>
            </a:xfrm>
            <a:custGeom>
              <a:avLst/>
              <a:gdLst/>
              <a:ahLst/>
              <a:cxnLst/>
              <a:rect l="l" t="t" r="r" b="b"/>
              <a:pathLst>
                <a:path w="2371" h="2372" extrusionOk="0">
                  <a:moveTo>
                    <a:pt x="1185" y="1"/>
                  </a:moveTo>
                  <a:lnTo>
                    <a:pt x="766" y="767"/>
                  </a:lnTo>
                  <a:lnTo>
                    <a:pt x="0" y="1186"/>
                  </a:lnTo>
                  <a:lnTo>
                    <a:pt x="766" y="1605"/>
                  </a:lnTo>
                  <a:lnTo>
                    <a:pt x="1185" y="2372"/>
                  </a:lnTo>
                  <a:lnTo>
                    <a:pt x="1604" y="1605"/>
                  </a:lnTo>
                  <a:lnTo>
                    <a:pt x="2371" y="1186"/>
                  </a:lnTo>
                  <a:lnTo>
                    <a:pt x="1604" y="767"/>
                  </a:lnTo>
                  <a:lnTo>
                    <a:pt x="1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4"/>
            <p:cNvSpPr/>
            <p:nvPr/>
          </p:nvSpPr>
          <p:spPr>
            <a:xfrm>
              <a:off x="2609575" y="1498225"/>
              <a:ext cx="87575" cy="87575"/>
            </a:xfrm>
            <a:custGeom>
              <a:avLst/>
              <a:gdLst/>
              <a:ahLst/>
              <a:cxnLst/>
              <a:rect l="l" t="t" r="r" b="b"/>
              <a:pathLst>
                <a:path w="3503" h="3503" extrusionOk="0">
                  <a:moveTo>
                    <a:pt x="1752" y="0"/>
                  </a:moveTo>
                  <a:lnTo>
                    <a:pt x="1133" y="1133"/>
                  </a:lnTo>
                  <a:lnTo>
                    <a:pt x="1" y="1752"/>
                  </a:lnTo>
                  <a:lnTo>
                    <a:pt x="1133" y="2371"/>
                  </a:lnTo>
                  <a:lnTo>
                    <a:pt x="1752" y="3503"/>
                  </a:lnTo>
                  <a:lnTo>
                    <a:pt x="2371" y="2371"/>
                  </a:lnTo>
                  <a:lnTo>
                    <a:pt x="3503" y="1752"/>
                  </a:lnTo>
                  <a:lnTo>
                    <a:pt x="2371" y="1133"/>
                  </a:lnTo>
                  <a:lnTo>
                    <a:pt x="17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4"/>
            <p:cNvSpPr/>
            <p:nvPr/>
          </p:nvSpPr>
          <p:spPr>
            <a:xfrm>
              <a:off x="3939400" y="565875"/>
              <a:ext cx="87575" cy="87575"/>
            </a:xfrm>
            <a:custGeom>
              <a:avLst/>
              <a:gdLst/>
              <a:ahLst/>
              <a:cxnLst/>
              <a:rect l="l" t="t" r="r" b="b"/>
              <a:pathLst>
                <a:path w="3503" h="3503" extrusionOk="0">
                  <a:moveTo>
                    <a:pt x="1751" y="0"/>
                  </a:moveTo>
                  <a:lnTo>
                    <a:pt x="1132" y="1132"/>
                  </a:lnTo>
                  <a:lnTo>
                    <a:pt x="0" y="1751"/>
                  </a:lnTo>
                  <a:lnTo>
                    <a:pt x="1132" y="2370"/>
                  </a:lnTo>
                  <a:lnTo>
                    <a:pt x="1751" y="3502"/>
                  </a:lnTo>
                  <a:lnTo>
                    <a:pt x="2370" y="2370"/>
                  </a:lnTo>
                  <a:lnTo>
                    <a:pt x="3502" y="1751"/>
                  </a:lnTo>
                  <a:lnTo>
                    <a:pt x="2370" y="1132"/>
                  </a:lnTo>
                  <a:lnTo>
                    <a:pt x="17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4"/>
            <p:cNvSpPr/>
            <p:nvPr/>
          </p:nvSpPr>
          <p:spPr>
            <a:xfrm>
              <a:off x="4753550" y="1772325"/>
              <a:ext cx="136525" cy="136575"/>
            </a:xfrm>
            <a:custGeom>
              <a:avLst/>
              <a:gdLst/>
              <a:ahLst/>
              <a:cxnLst/>
              <a:rect l="l" t="t" r="r" b="b"/>
              <a:pathLst>
                <a:path w="5461" h="5463" extrusionOk="0">
                  <a:moveTo>
                    <a:pt x="2731" y="0"/>
                  </a:moveTo>
                  <a:lnTo>
                    <a:pt x="1766" y="1766"/>
                  </a:lnTo>
                  <a:lnTo>
                    <a:pt x="0" y="2732"/>
                  </a:lnTo>
                  <a:lnTo>
                    <a:pt x="1766" y="3697"/>
                  </a:lnTo>
                  <a:lnTo>
                    <a:pt x="2731" y="5462"/>
                  </a:lnTo>
                  <a:lnTo>
                    <a:pt x="3696" y="3697"/>
                  </a:lnTo>
                  <a:lnTo>
                    <a:pt x="5461" y="2732"/>
                  </a:lnTo>
                  <a:lnTo>
                    <a:pt x="3696" y="1766"/>
                  </a:lnTo>
                  <a:lnTo>
                    <a:pt x="2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4"/>
            <p:cNvSpPr/>
            <p:nvPr/>
          </p:nvSpPr>
          <p:spPr>
            <a:xfrm>
              <a:off x="3397725" y="2481125"/>
              <a:ext cx="1424450" cy="1765750"/>
            </a:xfrm>
            <a:custGeom>
              <a:avLst/>
              <a:gdLst/>
              <a:ahLst/>
              <a:cxnLst/>
              <a:rect l="l" t="t" r="r" b="b"/>
              <a:pathLst>
                <a:path w="56978" h="70630" extrusionOk="0">
                  <a:moveTo>
                    <a:pt x="19463" y="0"/>
                  </a:moveTo>
                  <a:cubicBezTo>
                    <a:pt x="15594" y="0"/>
                    <a:pt x="11286" y="1700"/>
                    <a:pt x="7115" y="7193"/>
                  </a:cubicBezTo>
                  <a:lnTo>
                    <a:pt x="558" y="31378"/>
                  </a:lnTo>
                  <a:cubicBezTo>
                    <a:pt x="1" y="42375"/>
                    <a:pt x="4600" y="53526"/>
                    <a:pt x="12749" y="60931"/>
                  </a:cubicBezTo>
                  <a:cubicBezTo>
                    <a:pt x="19596" y="67154"/>
                    <a:pt x="28837" y="70629"/>
                    <a:pt x="38077" y="70629"/>
                  </a:cubicBezTo>
                  <a:cubicBezTo>
                    <a:pt x="39833" y="70629"/>
                    <a:pt x="41590" y="70504"/>
                    <a:pt x="43330" y="70248"/>
                  </a:cubicBezTo>
                  <a:cubicBezTo>
                    <a:pt x="47073" y="69696"/>
                    <a:pt x="50916" y="68459"/>
                    <a:pt x="53475" y="65672"/>
                  </a:cubicBezTo>
                  <a:cubicBezTo>
                    <a:pt x="56089" y="62824"/>
                    <a:pt x="56978" y="58573"/>
                    <a:pt x="55969" y="54842"/>
                  </a:cubicBezTo>
                  <a:cubicBezTo>
                    <a:pt x="54959" y="51109"/>
                    <a:pt x="52162" y="47959"/>
                    <a:pt x="48685" y="46271"/>
                  </a:cubicBezTo>
                  <a:cubicBezTo>
                    <a:pt x="46053" y="44992"/>
                    <a:pt x="42861" y="44349"/>
                    <a:pt x="41187" y="41950"/>
                  </a:cubicBezTo>
                  <a:cubicBezTo>
                    <a:pt x="39359" y="39330"/>
                    <a:pt x="40136" y="35782"/>
                    <a:pt x="40874" y="32674"/>
                  </a:cubicBezTo>
                  <a:cubicBezTo>
                    <a:pt x="41612" y="29566"/>
                    <a:pt x="42096" y="25876"/>
                    <a:pt x="39911" y="23545"/>
                  </a:cubicBezTo>
                  <a:cubicBezTo>
                    <a:pt x="38313" y="21841"/>
                    <a:pt x="35553" y="21239"/>
                    <a:pt x="34605" y="19104"/>
                  </a:cubicBezTo>
                  <a:cubicBezTo>
                    <a:pt x="34015" y="17778"/>
                    <a:pt x="34325" y="16250"/>
                    <a:pt x="34414" y="14801"/>
                  </a:cubicBezTo>
                  <a:cubicBezTo>
                    <a:pt x="34749" y="9312"/>
                    <a:pt x="31362" y="3784"/>
                    <a:pt x="26319" y="1591"/>
                  </a:cubicBezTo>
                  <a:cubicBezTo>
                    <a:pt x="24327" y="724"/>
                    <a:pt x="21988" y="0"/>
                    <a:pt x="194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4"/>
            <p:cNvSpPr/>
            <p:nvPr/>
          </p:nvSpPr>
          <p:spPr>
            <a:xfrm>
              <a:off x="3709475" y="2496075"/>
              <a:ext cx="988475" cy="1650125"/>
            </a:xfrm>
            <a:custGeom>
              <a:avLst/>
              <a:gdLst/>
              <a:ahLst/>
              <a:cxnLst/>
              <a:rect l="l" t="t" r="r" b="b"/>
              <a:pathLst>
                <a:path w="39539" h="66005" extrusionOk="0">
                  <a:moveTo>
                    <a:pt x="9197" y="1"/>
                  </a:moveTo>
                  <a:cubicBezTo>
                    <a:pt x="7058" y="1"/>
                    <a:pt x="5202" y="721"/>
                    <a:pt x="3869" y="1564"/>
                  </a:cubicBezTo>
                  <a:cubicBezTo>
                    <a:pt x="2239" y="2584"/>
                    <a:pt x="1273" y="3785"/>
                    <a:pt x="720" y="4631"/>
                  </a:cubicBezTo>
                  <a:cubicBezTo>
                    <a:pt x="170" y="5491"/>
                    <a:pt x="1" y="6011"/>
                    <a:pt x="1" y="6011"/>
                  </a:cubicBezTo>
                  <a:cubicBezTo>
                    <a:pt x="1" y="6011"/>
                    <a:pt x="2" y="6011"/>
                    <a:pt x="2" y="6011"/>
                  </a:cubicBezTo>
                  <a:cubicBezTo>
                    <a:pt x="38" y="6011"/>
                    <a:pt x="252" y="5513"/>
                    <a:pt x="817" y="4697"/>
                  </a:cubicBezTo>
                  <a:cubicBezTo>
                    <a:pt x="1395" y="3882"/>
                    <a:pt x="2372" y="2726"/>
                    <a:pt x="3987" y="1755"/>
                  </a:cubicBezTo>
                  <a:cubicBezTo>
                    <a:pt x="5286" y="965"/>
                    <a:pt x="7062" y="301"/>
                    <a:pt x="9093" y="301"/>
                  </a:cubicBezTo>
                  <a:cubicBezTo>
                    <a:pt x="9537" y="301"/>
                    <a:pt x="9992" y="332"/>
                    <a:pt x="10458" y="401"/>
                  </a:cubicBezTo>
                  <a:cubicBezTo>
                    <a:pt x="13016" y="758"/>
                    <a:pt x="15857" y="2268"/>
                    <a:pt x="17580" y="4994"/>
                  </a:cubicBezTo>
                  <a:lnTo>
                    <a:pt x="17582" y="4999"/>
                  </a:lnTo>
                  <a:lnTo>
                    <a:pt x="17596" y="5015"/>
                  </a:lnTo>
                  <a:cubicBezTo>
                    <a:pt x="18620" y="6397"/>
                    <a:pt x="19395" y="8112"/>
                    <a:pt x="19904" y="9943"/>
                  </a:cubicBezTo>
                  <a:cubicBezTo>
                    <a:pt x="20157" y="10862"/>
                    <a:pt x="20358" y="11817"/>
                    <a:pt x="20459" y="12802"/>
                  </a:cubicBezTo>
                  <a:cubicBezTo>
                    <a:pt x="20577" y="13777"/>
                    <a:pt x="20576" y="14803"/>
                    <a:pt x="20703" y="15843"/>
                  </a:cubicBezTo>
                  <a:cubicBezTo>
                    <a:pt x="20824" y="16879"/>
                    <a:pt x="20985" y="17932"/>
                    <a:pt x="21352" y="18969"/>
                  </a:cubicBezTo>
                  <a:cubicBezTo>
                    <a:pt x="21729" y="19981"/>
                    <a:pt x="22199" y="20953"/>
                    <a:pt x="22599" y="21955"/>
                  </a:cubicBezTo>
                  <a:cubicBezTo>
                    <a:pt x="23002" y="22953"/>
                    <a:pt x="23297" y="23997"/>
                    <a:pt x="23324" y="25079"/>
                  </a:cubicBezTo>
                  <a:cubicBezTo>
                    <a:pt x="23337" y="26153"/>
                    <a:pt x="23147" y="27271"/>
                    <a:pt x="22943" y="28374"/>
                  </a:cubicBezTo>
                  <a:cubicBezTo>
                    <a:pt x="22645" y="29934"/>
                    <a:pt x="22255" y="31467"/>
                    <a:pt x="21973" y="33008"/>
                  </a:cubicBezTo>
                  <a:cubicBezTo>
                    <a:pt x="21686" y="34547"/>
                    <a:pt x="21541" y="36101"/>
                    <a:pt x="21581" y="37625"/>
                  </a:cubicBezTo>
                  <a:cubicBezTo>
                    <a:pt x="21651" y="40668"/>
                    <a:pt x="22544" y="43627"/>
                    <a:pt x="24246" y="45888"/>
                  </a:cubicBezTo>
                  <a:cubicBezTo>
                    <a:pt x="25085" y="47019"/>
                    <a:pt x="26111" y="47972"/>
                    <a:pt x="27250" y="48675"/>
                  </a:cubicBezTo>
                  <a:cubicBezTo>
                    <a:pt x="28389" y="49379"/>
                    <a:pt x="29589" y="49851"/>
                    <a:pt x="30724" y="50320"/>
                  </a:cubicBezTo>
                  <a:cubicBezTo>
                    <a:pt x="31861" y="50787"/>
                    <a:pt x="32949" y="51251"/>
                    <a:pt x="33900" y="51856"/>
                  </a:cubicBezTo>
                  <a:cubicBezTo>
                    <a:pt x="34818" y="52429"/>
                    <a:pt x="35658" y="53120"/>
                    <a:pt x="36394" y="53913"/>
                  </a:cubicBezTo>
                  <a:cubicBezTo>
                    <a:pt x="37805" y="55428"/>
                    <a:pt x="38633" y="57174"/>
                    <a:pt x="38955" y="58784"/>
                  </a:cubicBezTo>
                  <a:cubicBezTo>
                    <a:pt x="39305" y="60395"/>
                    <a:pt x="39235" y="61847"/>
                    <a:pt x="38919" y="62959"/>
                  </a:cubicBezTo>
                  <a:cubicBezTo>
                    <a:pt x="38679" y="63818"/>
                    <a:pt x="38261" y="64617"/>
                    <a:pt x="37692" y="65306"/>
                  </a:cubicBezTo>
                  <a:cubicBezTo>
                    <a:pt x="37306" y="65781"/>
                    <a:pt x="37047" y="65983"/>
                    <a:pt x="37068" y="66004"/>
                  </a:cubicBezTo>
                  <a:cubicBezTo>
                    <a:pt x="37068" y="66004"/>
                    <a:pt x="37346" y="65828"/>
                    <a:pt x="37762" y="65365"/>
                  </a:cubicBezTo>
                  <a:cubicBezTo>
                    <a:pt x="38176" y="64908"/>
                    <a:pt x="38738" y="64149"/>
                    <a:pt x="39090" y="63008"/>
                  </a:cubicBezTo>
                  <a:cubicBezTo>
                    <a:pt x="39440" y="61876"/>
                    <a:pt x="39538" y="60384"/>
                    <a:pt x="39205" y="58733"/>
                  </a:cubicBezTo>
                  <a:cubicBezTo>
                    <a:pt x="38900" y="57081"/>
                    <a:pt x="38066" y="55264"/>
                    <a:pt x="36631" y="53695"/>
                  </a:cubicBezTo>
                  <a:cubicBezTo>
                    <a:pt x="35882" y="52873"/>
                    <a:pt x="35027" y="52154"/>
                    <a:pt x="34088" y="51558"/>
                  </a:cubicBezTo>
                  <a:cubicBezTo>
                    <a:pt x="33112" y="50926"/>
                    <a:pt x="32004" y="50446"/>
                    <a:pt x="30869" y="49971"/>
                  </a:cubicBezTo>
                  <a:cubicBezTo>
                    <a:pt x="29735" y="49493"/>
                    <a:pt x="28556" y="49018"/>
                    <a:pt x="27462" y="48334"/>
                  </a:cubicBezTo>
                  <a:cubicBezTo>
                    <a:pt x="26371" y="47653"/>
                    <a:pt x="25389" y="46732"/>
                    <a:pt x="24583" y="45637"/>
                  </a:cubicBezTo>
                  <a:cubicBezTo>
                    <a:pt x="22950" y="43448"/>
                    <a:pt x="22091" y="40584"/>
                    <a:pt x="22028" y="37613"/>
                  </a:cubicBezTo>
                  <a:cubicBezTo>
                    <a:pt x="21992" y="36124"/>
                    <a:pt x="22135" y="34607"/>
                    <a:pt x="22420" y="33089"/>
                  </a:cubicBezTo>
                  <a:cubicBezTo>
                    <a:pt x="22698" y="31568"/>
                    <a:pt x="23089" y="30039"/>
                    <a:pt x="23391" y="28460"/>
                  </a:cubicBezTo>
                  <a:cubicBezTo>
                    <a:pt x="23597" y="27337"/>
                    <a:pt x="23792" y="26223"/>
                    <a:pt x="23779" y="25067"/>
                  </a:cubicBezTo>
                  <a:cubicBezTo>
                    <a:pt x="23750" y="23917"/>
                    <a:pt x="23431" y="22805"/>
                    <a:pt x="23018" y="21788"/>
                  </a:cubicBezTo>
                  <a:cubicBezTo>
                    <a:pt x="22609" y="20766"/>
                    <a:pt x="22137" y="19796"/>
                    <a:pt x="21770" y="18816"/>
                  </a:cubicBezTo>
                  <a:cubicBezTo>
                    <a:pt x="21424" y="17846"/>
                    <a:pt x="21258" y="16809"/>
                    <a:pt x="21137" y="15795"/>
                  </a:cubicBezTo>
                  <a:cubicBezTo>
                    <a:pt x="21010" y="14783"/>
                    <a:pt x="21008" y="13767"/>
                    <a:pt x="20884" y="12754"/>
                  </a:cubicBezTo>
                  <a:cubicBezTo>
                    <a:pt x="20777" y="11747"/>
                    <a:pt x="20567" y="10770"/>
                    <a:pt x="20305" y="9830"/>
                  </a:cubicBezTo>
                  <a:cubicBezTo>
                    <a:pt x="19770" y="7961"/>
                    <a:pt x="18993" y="6240"/>
                    <a:pt x="17906" y="4788"/>
                  </a:cubicBezTo>
                  <a:lnTo>
                    <a:pt x="17906" y="4788"/>
                  </a:lnTo>
                  <a:cubicBezTo>
                    <a:pt x="16091" y="1960"/>
                    <a:pt x="13144" y="434"/>
                    <a:pt x="10502" y="90"/>
                  </a:cubicBezTo>
                  <a:cubicBezTo>
                    <a:pt x="10057" y="29"/>
                    <a:pt x="9622" y="1"/>
                    <a:pt x="91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4"/>
            <p:cNvSpPr/>
            <p:nvPr/>
          </p:nvSpPr>
          <p:spPr>
            <a:xfrm>
              <a:off x="2866025" y="3744000"/>
              <a:ext cx="1759600" cy="1711825"/>
            </a:xfrm>
            <a:custGeom>
              <a:avLst/>
              <a:gdLst/>
              <a:ahLst/>
              <a:cxnLst/>
              <a:rect l="l" t="t" r="r" b="b"/>
              <a:pathLst>
                <a:path w="70384" h="68473" extrusionOk="0">
                  <a:moveTo>
                    <a:pt x="45401" y="1"/>
                  </a:moveTo>
                  <a:cubicBezTo>
                    <a:pt x="44126" y="1"/>
                    <a:pt x="43335" y="42"/>
                    <a:pt x="43335" y="42"/>
                  </a:cubicBezTo>
                  <a:lnTo>
                    <a:pt x="22551" y="2573"/>
                  </a:lnTo>
                  <a:cubicBezTo>
                    <a:pt x="22551" y="2573"/>
                    <a:pt x="7394" y="4145"/>
                    <a:pt x="3224" y="16282"/>
                  </a:cubicBezTo>
                  <a:lnTo>
                    <a:pt x="0" y="30722"/>
                  </a:lnTo>
                  <a:lnTo>
                    <a:pt x="16680" y="31386"/>
                  </a:lnTo>
                  <a:lnTo>
                    <a:pt x="17010" y="34140"/>
                  </a:lnTo>
                  <a:cubicBezTo>
                    <a:pt x="17413" y="35619"/>
                    <a:pt x="17924" y="37379"/>
                    <a:pt x="18483" y="38808"/>
                  </a:cubicBezTo>
                  <a:cubicBezTo>
                    <a:pt x="19416" y="41199"/>
                    <a:pt x="21630" y="46238"/>
                    <a:pt x="20316" y="48576"/>
                  </a:cubicBezTo>
                  <a:cubicBezTo>
                    <a:pt x="16999" y="54473"/>
                    <a:pt x="13760" y="68472"/>
                    <a:pt x="13760" y="68472"/>
                  </a:cubicBezTo>
                  <a:lnTo>
                    <a:pt x="61568" y="67851"/>
                  </a:lnTo>
                  <a:lnTo>
                    <a:pt x="55867" y="33055"/>
                  </a:lnTo>
                  <a:lnTo>
                    <a:pt x="70383" y="24595"/>
                  </a:lnTo>
                  <a:lnTo>
                    <a:pt x="70383" y="24595"/>
                  </a:lnTo>
                  <a:cubicBezTo>
                    <a:pt x="70383" y="24595"/>
                    <a:pt x="70383" y="24596"/>
                    <a:pt x="70383" y="24596"/>
                  </a:cubicBezTo>
                  <a:lnTo>
                    <a:pt x="70383" y="24595"/>
                  </a:lnTo>
                  <a:lnTo>
                    <a:pt x="70383" y="24595"/>
                  </a:lnTo>
                  <a:lnTo>
                    <a:pt x="70383" y="24595"/>
                  </a:lnTo>
                  <a:cubicBezTo>
                    <a:pt x="68205" y="12057"/>
                    <a:pt x="64284" y="5910"/>
                    <a:pt x="62933" y="4429"/>
                  </a:cubicBezTo>
                  <a:cubicBezTo>
                    <a:pt x="59307" y="458"/>
                    <a:pt x="49657" y="1"/>
                    <a:pt x="45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4"/>
            <p:cNvSpPr/>
            <p:nvPr/>
          </p:nvSpPr>
          <p:spPr>
            <a:xfrm>
              <a:off x="3404800" y="2683350"/>
              <a:ext cx="743850" cy="1399950"/>
            </a:xfrm>
            <a:custGeom>
              <a:avLst/>
              <a:gdLst/>
              <a:ahLst/>
              <a:cxnLst/>
              <a:rect l="l" t="t" r="r" b="b"/>
              <a:pathLst>
                <a:path w="29754" h="55998" extrusionOk="0">
                  <a:moveTo>
                    <a:pt x="19223" y="0"/>
                  </a:moveTo>
                  <a:cubicBezTo>
                    <a:pt x="18707" y="0"/>
                    <a:pt x="18183" y="44"/>
                    <a:pt x="17656" y="134"/>
                  </a:cubicBezTo>
                  <a:lnTo>
                    <a:pt x="2672" y="2705"/>
                  </a:lnTo>
                  <a:cubicBezTo>
                    <a:pt x="1103" y="2975"/>
                    <a:pt x="0" y="4399"/>
                    <a:pt x="135" y="5985"/>
                  </a:cubicBezTo>
                  <a:lnTo>
                    <a:pt x="3411" y="47978"/>
                  </a:lnTo>
                  <a:cubicBezTo>
                    <a:pt x="3770" y="52574"/>
                    <a:pt x="7787" y="55998"/>
                    <a:pt x="12618" y="55998"/>
                  </a:cubicBezTo>
                  <a:cubicBezTo>
                    <a:pt x="12910" y="55998"/>
                    <a:pt x="13205" y="55985"/>
                    <a:pt x="13502" y="55960"/>
                  </a:cubicBezTo>
                  <a:cubicBezTo>
                    <a:pt x="18771" y="55509"/>
                    <a:pt x="22793" y="51149"/>
                    <a:pt x="22490" y="46217"/>
                  </a:cubicBezTo>
                  <a:cubicBezTo>
                    <a:pt x="22171" y="41041"/>
                    <a:pt x="21931" y="35587"/>
                    <a:pt x="21931" y="35587"/>
                  </a:cubicBezTo>
                  <a:cubicBezTo>
                    <a:pt x="21931" y="35587"/>
                    <a:pt x="28526" y="34050"/>
                    <a:pt x="29346" y="25263"/>
                  </a:cubicBezTo>
                  <a:cubicBezTo>
                    <a:pt x="29753" y="20895"/>
                    <a:pt x="29078" y="13820"/>
                    <a:pt x="28339" y="8047"/>
                  </a:cubicBezTo>
                  <a:cubicBezTo>
                    <a:pt x="27742" y="3380"/>
                    <a:pt x="23768" y="0"/>
                    <a:pt x="192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4"/>
            <p:cNvSpPr/>
            <p:nvPr/>
          </p:nvSpPr>
          <p:spPr>
            <a:xfrm>
              <a:off x="3983950" y="2984050"/>
              <a:ext cx="58425" cy="53600"/>
            </a:xfrm>
            <a:custGeom>
              <a:avLst/>
              <a:gdLst/>
              <a:ahLst/>
              <a:cxnLst/>
              <a:rect l="l" t="t" r="r" b="b"/>
              <a:pathLst>
                <a:path w="2337" h="2144" extrusionOk="0">
                  <a:moveTo>
                    <a:pt x="1201" y="1"/>
                  </a:moveTo>
                  <a:cubicBezTo>
                    <a:pt x="1155" y="1"/>
                    <a:pt x="1109" y="3"/>
                    <a:pt x="1062" y="9"/>
                  </a:cubicBezTo>
                  <a:cubicBezTo>
                    <a:pt x="451" y="81"/>
                    <a:pt x="1" y="616"/>
                    <a:pt x="60" y="1204"/>
                  </a:cubicBezTo>
                  <a:cubicBezTo>
                    <a:pt x="114" y="1747"/>
                    <a:pt x="582" y="2144"/>
                    <a:pt x="1136" y="2144"/>
                  </a:cubicBezTo>
                  <a:cubicBezTo>
                    <a:pt x="1182" y="2144"/>
                    <a:pt x="1228" y="2141"/>
                    <a:pt x="1275" y="2136"/>
                  </a:cubicBezTo>
                  <a:cubicBezTo>
                    <a:pt x="1887" y="2062"/>
                    <a:pt x="2336" y="1529"/>
                    <a:pt x="2277" y="941"/>
                  </a:cubicBezTo>
                  <a:cubicBezTo>
                    <a:pt x="2223" y="398"/>
                    <a:pt x="1754" y="1"/>
                    <a:pt x="12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4"/>
            <p:cNvSpPr/>
            <p:nvPr/>
          </p:nvSpPr>
          <p:spPr>
            <a:xfrm>
              <a:off x="3969200" y="2953200"/>
              <a:ext cx="113200" cy="33025"/>
            </a:xfrm>
            <a:custGeom>
              <a:avLst/>
              <a:gdLst/>
              <a:ahLst/>
              <a:cxnLst/>
              <a:rect l="l" t="t" r="r" b="b"/>
              <a:pathLst>
                <a:path w="4528" h="1321" extrusionOk="0">
                  <a:moveTo>
                    <a:pt x="2410" y="0"/>
                  </a:moveTo>
                  <a:cubicBezTo>
                    <a:pt x="2349" y="0"/>
                    <a:pt x="2286" y="2"/>
                    <a:pt x="2223" y="6"/>
                  </a:cubicBezTo>
                  <a:cubicBezTo>
                    <a:pt x="1475" y="51"/>
                    <a:pt x="849" y="363"/>
                    <a:pt x="489" y="665"/>
                  </a:cubicBezTo>
                  <a:cubicBezTo>
                    <a:pt x="124" y="969"/>
                    <a:pt x="0" y="1241"/>
                    <a:pt x="68" y="1302"/>
                  </a:cubicBezTo>
                  <a:cubicBezTo>
                    <a:pt x="81" y="1315"/>
                    <a:pt x="100" y="1320"/>
                    <a:pt x="124" y="1320"/>
                  </a:cubicBezTo>
                  <a:cubicBezTo>
                    <a:pt x="366" y="1320"/>
                    <a:pt x="1159" y="760"/>
                    <a:pt x="2248" y="703"/>
                  </a:cubicBezTo>
                  <a:cubicBezTo>
                    <a:pt x="2328" y="697"/>
                    <a:pt x="2407" y="695"/>
                    <a:pt x="2484" y="695"/>
                  </a:cubicBezTo>
                  <a:cubicBezTo>
                    <a:pt x="3425" y="695"/>
                    <a:pt x="4138" y="1065"/>
                    <a:pt x="4385" y="1065"/>
                  </a:cubicBezTo>
                  <a:cubicBezTo>
                    <a:pt x="4421" y="1065"/>
                    <a:pt x="4448" y="1057"/>
                    <a:pt x="4463" y="1039"/>
                  </a:cubicBezTo>
                  <a:cubicBezTo>
                    <a:pt x="4528" y="969"/>
                    <a:pt x="4385" y="715"/>
                    <a:pt x="3997" y="455"/>
                  </a:cubicBezTo>
                  <a:cubicBezTo>
                    <a:pt x="3650" y="219"/>
                    <a:pt x="3078" y="0"/>
                    <a:pt x="24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4"/>
            <p:cNvSpPr/>
            <p:nvPr/>
          </p:nvSpPr>
          <p:spPr>
            <a:xfrm>
              <a:off x="3689150" y="3010825"/>
              <a:ext cx="58400" cy="53600"/>
            </a:xfrm>
            <a:custGeom>
              <a:avLst/>
              <a:gdLst/>
              <a:ahLst/>
              <a:cxnLst/>
              <a:rect l="l" t="t" r="r" b="b"/>
              <a:pathLst>
                <a:path w="2336" h="2144" extrusionOk="0">
                  <a:moveTo>
                    <a:pt x="1198" y="1"/>
                  </a:moveTo>
                  <a:cubicBezTo>
                    <a:pt x="1153" y="1"/>
                    <a:pt x="1107" y="3"/>
                    <a:pt x="1061" y="9"/>
                  </a:cubicBezTo>
                  <a:cubicBezTo>
                    <a:pt x="449" y="82"/>
                    <a:pt x="1" y="617"/>
                    <a:pt x="60" y="1204"/>
                  </a:cubicBezTo>
                  <a:cubicBezTo>
                    <a:pt x="114" y="1748"/>
                    <a:pt x="581" y="2144"/>
                    <a:pt x="1134" y="2144"/>
                  </a:cubicBezTo>
                  <a:cubicBezTo>
                    <a:pt x="1180" y="2144"/>
                    <a:pt x="1227" y="2141"/>
                    <a:pt x="1273" y="2135"/>
                  </a:cubicBezTo>
                  <a:cubicBezTo>
                    <a:pt x="1886" y="2063"/>
                    <a:pt x="2336" y="1528"/>
                    <a:pt x="2277" y="941"/>
                  </a:cubicBezTo>
                  <a:cubicBezTo>
                    <a:pt x="2222" y="398"/>
                    <a:pt x="1752" y="1"/>
                    <a:pt x="11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4"/>
            <p:cNvSpPr/>
            <p:nvPr/>
          </p:nvSpPr>
          <p:spPr>
            <a:xfrm>
              <a:off x="3674575" y="2977850"/>
              <a:ext cx="113200" cy="33025"/>
            </a:xfrm>
            <a:custGeom>
              <a:avLst/>
              <a:gdLst/>
              <a:ahLst/>
              <a:cxnLst/>
              <a:rect l="l" t="t" r="r" b="b"/>
              <a:pathLst>
                <a:path w="4528" h="1321" extrusionOk="0">
                  <a:moveTo>
                    <a:pt x="2410" y="0"/>
                  </a:moveTo>
                  <a:cubicBezTo>
                    <a:pt x="2349" y="0"/>
                    <a:pt x="2286" y="2"/>
                    <a:pt x="2223" y="6"/>
                  </a:cubicBezTo>
                  <a:cubicBezTo>
                    <a:pt x="1477" y="51"/>
                    <a:pt x="850" y="363"/>
                    <a:pt x="491" y="665"/>
                  </a:cubicBezTo>
                  <a:cubicBezTo>
                    <a:pt x="124" y="969"/>
                    <a:pt x="1" y="1241"/>
                    <a:pt x="69" y="1302"/>
                  </a:cubicBezTo>
                  <a:cubicBezTo>
                    <a:pt x="82" y="1315"/>
                    <a:pt x="101" y="1320"/>
                    <a:pt x="126" y="1320"/>
                  </a:cubicBezTo>
                  <a:cubicBezTo>
                    <a:pt x="368" y="1320"/>
                    <a:pt x="1161" y="760"/>
                    <a:pt x="2249" y="702"/>
                  </a:cubicBezTo>
                  <a:cubicBezTo>
                    <a:pt x="2329" y="697"/>
                    <a:pt x="2408" y="694"/>
                    <a:pt x="2485" y="694"/>
                  </a:cubicBezTo>
                  <a:cubicBezTo>
                    <a:pt x="3426" y="694"/>
                    <a:pt x="4139" y="1065"/>
                    <a:pt x="4386" y="1065"/>
                  </a:cubicBezTo>
                  <a:cubicBezTo>
                    <a:pt x="4423" y="1065"/>
                    <a:pt x="4449" y="1057"/>
                    <a:pt x="4465" y="1039"/>
                  </a:cubicBezTo>
                  <a:cubicBezTo>
                    <a:pt x="4528" y="969"/>
                    <a:pt x="4385" y="713"/>
                    <a:pt x="3997" y="455"/>
                  </a:cubicBezTo>
                  <a:cubicBezTo>
                    <a:pt x="3650" y="219"/>
                    <a:pt x="3078" y="0"/>
                    <a:pt x="24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4"/>
            <p:cNvSpPr/>
            <p:nvPr/>
          </p:nvSpPr>
          <p:spPr>
            <a:xfrm>
              <a:off x="3876300" y="2970150"/>
              <a:ext cx="110500" cy="249900"/>
            </a:xfrm>
            <a:custGeom>
              <a:avLst/>
              <a:gdLst/>
              <a:ahLst/>
              <a:cxnLst/>
              <a:rect l="l" t="t" r="r" b="b"/>
              <a:pathLst>
                <a:path w="4420" h="9996" extrusionOk="0">
                  <a:moveTo>
                    <a:pt x="137" y="1"/>
                  </a:moveTo>
                  <a:cubicBezTo>
                    <a:pt x="135" y="1"/>
                    <a:pt x="134" y="1"/>
                    <a:pt x="132" y="2"/>
                  </a:cubicBezTo>
                  <a:cubicBezTo>
                    <a:pt x="0" y="59"/>
                    <a:pt x="1088" y="2733"/>
                    <a:pt x="2561" y="5974"/>
                  </a:cubicBezTo>
                  <a:cubicBezTo>
                    <a:pt x="2929" y="6768"/>
                    <a:pt x="3282" y="7527"/>
                    <a:pt x="3618" y="8249"/>
                  </a:cubicBezTo>
                  <a:cubicBezTo>
                    <a:pt x="3789" y="8596"/>
                    <a:pt x="3939" y="8919"/>
                    <a:pt x="3881" y="9145"/>
                  </a:cubicBezTo>
                  <a:cubicBezTo>
                    <a:pt x="3843" y="9357"/>
                    <a:pt x="3557" y="9437"/>
                    <a:pt x="3252" y="9488"/>
                  </a:cubicBezTo>
                  <a:cubicBezTo>
                    <a:pt x="2054" y="9721"/>
                    <a:pt x="1316" y="9898"/>
                    <a:pt x="1326" y="9967"/>
                  </a:cubicBezTo>
                  <a:cubicBezTo>
                    <a:pt x="1328" y="9986"/>
                    <a:pt x="1392" y="9995"/>
                    <a:pt x="1512" y="9995"/>
                  </a:cubicBezTo>
                  <a:cubicBezTo>
                    <a:pt x="1807" y="9995"/>
                    <a:pt x="2439" y="9938"/>
                    <a:pt x="3303" y="9836"/>
                  </a:cubicBezTo>
                  <a:cubicBezTo>
                    <a:pt x="3453" y="9817"/>
                    <a:pt x="3626" y="9803"/>
                    <a:pt x="3818" y="9730"/>
                  </a:cubicBezTo>
                  <a:cubicBezTo>
                    <a:pt x="4011" y="9664"/>
                    <a:pt x="4225" y="9484"/>
                    <a:pt x="4293" y="9249"/>
                  </a:cubicBezTo>
                  <a:cubicBezTo>
                    <a:pt x="4419" y="8780"/>
                    <a:pt x="4195" y="8398"/>
                    <a:pt x="4056" y="8056"/>
                  </a:cubicBezTo>
                  <a:cubicBezTo>
                    <a:pt x="3732" y="7328"/>
                    <a:pt x="3392" y="6565"/>
                    <a:pt x="3036" y="5765"/>
                  </a:cubicBezTo>
                  <a:cubicBezTo>
                    <a:pt x="1580" y="2560"/>
                    <a:pt x="293" y="1"/>
                    <a:pt x="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4"/>
            <p:cNvSpPr/>
            <p:nvPr/>
          </p:nvSpPr>
          <p:spPr>
            <a:xfrm>
              <a:off x="3656875" y="3514150"/>
              <a:ext cx="296600" cy="115725"/>
            </a:xfrm>
            <a:custGeom>
              <a:avLst/>
              <a:gdLst/>
              <a:ahLst/>
              <a:cxnLst/>
              <a:rect l="l" t="t" r="r" b="b"/>
              <a:pathLst>
                <a:path w="11864" h="4629" extrusionOk="0">
                  <a:moveTo>
                    <a:pt x="0" y="0"/>
                  </a:moveTo>
                  <a:cubicBezTo>
                    <a:pt x="0" y="0"/>
                    <a:pt x="2566" y="4628"/>
                    <a:pt x="9290" y="4628"/>
                  </a:cubicBezTo>
                  <a:cubicBezTo>
                    <a:pt x="10088" y="4628"/>
                    <a:pt x="10945" y="4563"/>
                    <a:pt x="11863" y="4417"/>
                  </a:cubicBezTo>
                  <a:lnTo>
                    <a:pt x="11849" y="2356"/>
                  </a:lnTo>
                  <a:cubicBezTo>
                    <a:pt x="11849" y="2356"/>
                    <a:pt x="11228" y="2436"/>
                    <a:pt x="10180" y="2436"/>
                  </a:cubicBezTo>
                  <a:cubicBezTo>
                    <a:pt x="8022" y="2436"/>
                    <a:pt x="4055" y="2094"/>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4"/>
            <p:cNvSpPr/>
            <p:nvPr/>
          </p:nvSpPr>
          <p:spPr>
            <a:xfrm>
              <a:off x="3648525" y="2866650"/>
              <a:ext cx="138850" cy="45050"/>
            </a:xfrm>
            <a:custGeom>
              <a:avLst/>
              <a:gdLst/>
              <a:ahLst/>
              <a:cxnLst/>
              <a:rect l="l" t="t" r="r" b="b"/>
              <a:pathLst>
                <a:path w="5554" h="1802" extrusionOk="0">
                  <a:moveTo>
                    <a:pt x="3466" y="1"/>
                  </a:moveTo>
                  <a:cubicBezTo>
                    <a:pt x="3190" y="1"/>
                    <a:pt x="2898" y="24"/>
                    <a:pt x="2598" y="77"/>
                  </a:cubicBezTo>
                  <a:cubicBezTo>
                    <a:pt x="1759" y="226"/>
                    <a:pt x="1051" y="572"/>
                    <a:pt x="617" y="917"/>
                  </a:cubicBezTo>
                  <a:cubicBezTo>
                    <a:pt x="178" y="1263"/>
                    <a:pt x="0" y="1583"/>
                    <a:pt x="93" y="1717"/>
                  </a:cubicBezTo>
                  <a:cubicBezTo>
                    <a:pt x="137" y="1777"/>
                    <a:pt x="222" y="1802"/>
                    <a:pt x="342" y="1802"/>
                  </a:cubicBezTo>
                  <a:cubicBezTo>
                    <a:pt x="785" y="1802"/>
                    <a:pt x="1706" y="1462"/>
                    <a:pt x="2810" y="1279"/>
                  </a:cubicBezTo>
                  <a:cubicBezTo>
                    <a:pt x="4207" y="1019"/>
                    <a:pt x="5416" y="1097"/>
                    <a:pt x="5513" y="763"/>
                  </a:cubicBezTo>
                  <a:cubicBezTo>
                    <a:pt x="5553" y="605"/>
                    <a:pt x="5277" y="364"/>
                    <a:pt x="4747" y="190"/>
                  </a:cubicBezTo>
                  <a:cubicBezTo>
                    <a:pt x="4408" y="77"/>
                    <a:pt x="3963" y="1"/>
                    <a:pt x="34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p:nvPr/>
          </p:nvSpPr>
          <p:spPr>
            <a:xfrm>
              <a:off x="3960025" y="2865175"/>
              <a:ext cx="106250" cy="34225"/>
            </a:xfrm>
            <a:custGeom>
              <a:avLst/>
              <a:gdLst/>
              <a:ahLst/>
              <a:cxnLst/>
              <a:rect l="l" t="t" r="r" b="b"/>
              <a:pathLst>
                <a:path w="4250" h="1369" extrusionOk="0">
                  <a:moveTo>
                    <a:pt x="2197" y="0"/>
                  </a:moveTo>
                  <a:cubicBezTo>
                    <a:pt x="2162" y="0"/>
                    <a:pt x="2126" y="1"/>
                    <a:pt x="2090" y="2"/>
                  </a:cubicBezTo>
                  <a:cubicBezTo>
                    <a:pt x="1406" y="25"/>
                    <a:pt x="813" y="275"/>
                    <a:pt x="467" y="555"/>
                  </a:cubicBezTo>
                  <a:cubicBezTo>
                    <a:pt x="115" y="836"/>
                    <a:pt x="1" y="1118"/>
                    <a:pt x="94" y="1251"/>
                  </a:cubicBezTo>
                  <a:cubicBezTo>
                    <a:pt x="162" y="1338"/>
                    <a:pt x="293" y="1368"/>
                    <a:pt x="473" y="1368"/>
                  </a:cubicBezTo>
                  <a:cubicBezTo>
                    <a:pt x="854" y="1368"/>
                    <a:pt x="1454" y="1233"/>
                    <a:pt x="2130" y="1222"/>
                  </a:cubicBezTo>
                  <a:cubicBezTo>
                    <a:pt x="2237" y="1217"/>
                    <a:pt x="2343" y="1215"/>
                    <a:pt x="2446" y="1215"/>
                  </a:cubicBezTo>
                  <a:cubicBezTo>
                    <a:pt x="2915" y="1215"/>
                    <a:pt x="3335" y="1262"/>
                    <a:pt x="3647" y="1262"/>
                  </a:cubicBezTo>
                  <a:cubicBezTo>
                    <a:pt x="3903" y="1262"/>
                    <a:pt x="4086" y="1230"/>
                    <a:pt x="4164" y="1114"/>
                  </a:cubicBezTo>
                  <a:cubicBezTo>
                    <a:pt x="4249" y="976"/>
                    <a:pt x="4115" y="702"/>
                    <a:pt x="3746" y="445"/>
                  </a:cubicBezTo>
                  <a:cubicBezTo>
                    <a:pt x="3402" y="201"/>
                    <a:pt x="2839" y="0"/>
                    <a:pt x="21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4"/>
            <p:cNvSpPr/>
            <p:nvPr/>
          </p:nvSpPr>
          <p:spPr>
            <a:xfrm>
              <a:off x="3839500" y="3247775"/>
              <a:ext cx="102275" cy="86250"/>
            </a:xfrm>
            <a:custGeom>
              <a:avLst/>
              <a:gdLst/>
              <a:ahLst/>
              <a:cxnLst/>
              <a:rect l="l" t="t" r="r" b="b"/>
              <a:pathLst>
                <a:path w="4091" h="3450" extrusionOk="0">
                  <a:moveTo>
                    <a:pt x="1168" y="0"/>
                  </a:moveTo>
                  <a:cubicBezTo>
                    <a:pt x="435" y="311"/>
                    <a:pt x="1" y="1182"/>
                    <a:pt x="162" y="1962"/>
                  </a:cubicBezTo>
                  <a:cubicBezTo>
                    <a:pt x="323" y="2741"/>
                    <a:pt x="1040" y="3360"/>
                    <a:pt x="1833" y="3440"/>
                  </a:cubicBezTo>
                  <a:cubicBezTo>
                    <a:pt x="1894" y="3446"/>
                    <a:pt x="1955" y="3449"/>
                    <a:pt x="2016" y="3449"/>
                  </a:cubicBezTo>
                  <a:cubicBezTo>
                    <a:pt x="2747" y="3449"/>
                    <a:pt x="3464" y="3020"/>
                    <a:pt x="3822" y="2378"/>
                  </a:cubicBezTo>
                  <a:cubicBezTo>
                    <a:pt x="3998" y="2060"/>
                    <a:pt x="4090" y="1664"/>
                    <a:pt x="3941" y="1333"/>
                  </a:cubicBezTo>
                  <a:cubicBezTo>
                    <a:pt x="3828" y="1088"/>
                    <a:pt x="3601" y="915"/>
                    <a:pt x="3373" y="772"/>
                  </a:cubicBezTo>
                  <a:cubicBezTo>
                    <a:pt x="2577" y="275"/>
                    <a:pt x="2105" y="9"/>
                    <a:pt x="11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4"/>
            <p:cNvSpPr/>
            <p:nvPr/>
          </p:nvSpPr>
          <p:spPr>
            <a:xfrm>
              <a:off x="3827125" y="3245200"/>
              <a:ext cx="115750" cy="66525"/>
            </a:xfrm>
            <a:custGeom>
              <a:avLst/>
              <a:gdLst/>
              <a:ahLst/>
              <a:cxnLst/>
              <a:rect l="l" t="t" r="r" b="b"/>
              <a:pathLst>
                <a:path w="4630" h="2661" extrusionOk="0">
                  <a:moveTo>
                    <a:pt x="112" y="1"/>
                  </a:moveTo>
                  <a:cubicBezTo>
                    <a:pt x="99" y="1"/>
                    <a:pt x="88" y="3"/>
                    <a:pt x="79" y="9"/>
                  </a:cubicBezTo>
                  <a:cubicBezTo>
                    <a:pt x="0" y="61"/>
                    <a:pt x="94" y="377"/>
                    <a:pt x="408" y="780"/>
                  </a:cubicBezTo>
                  <a:cubicBezTo>
                    <a:pt x="717" y="1185"/>
                    <a:pt x="1242" y="1659"/>
                    <a:pt x="1913" y="2042"/>
                  </a:cubicBezTo>
                  <a:cubicBezTo>
                    <a:pt x="2583" y="2422"/>
                    <a:pt x="3273" y="2633"/>
                    <a:pt x="3794" y="2657"/>
                  </a:cubicBezTo>
                  <a:cubicBezTo>
                    <a:pt x="3844" y="2660"/>
                    <a:pt x="3892" y="2661"/>
                    <a:pt x="3938" y="2661"/>
                  </a:cubicBezTo>
                  <a:cubicBezTo>
                    <a:pt x="4374" y="2661"/>
                    <a:pt x="4630" y="2539"/>
                    <a:pt x="4617" y="2457"/>
                  </a:cubicBezTo>
                  <a:cubicBezTo>
                    <a:pt x="4605" y="2351"/>
                    <a:pt x="4314" y="2303"/>
                    <a:pt x="3886" y="2156"/>
                  </a:cubicBezTo>
                  <a:cubicBezTo>
                    <a:pt x="3456" y="2017"/>
                    <a:pt x="2879" y="1760"/>
                    <a:pt x="2269" y="1416"/>
                  </a:cubicBezTo>
                  <a:cubicBezTo>
                    <a:pt x="1100" y="772"/>
                    <a:pt x="332" y="1"/>
                    <a:pt x="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p:nvPr/>
          </p:nvSpPr>
          <p:spPr>
            <a:xfrm>
              <a:off x="3164625" y="2645250"/>
              <a:ext cx="592100" cy="1222300"/>
            </a:xfrm>
            <a:custGeom>
              <a:avLst/>
              <a:gdLst/>
              <a:ahLst/>
              <a:cxnLst/>
              <a:rect l="l" t="t" r="r" b="b"/>
              <a:pathLst>
                <a:path w="23684" h="48892" extrusionOk="0">
                  <a:moveTo>
                    <a:pt x="17559" y="1"/>
                  </a:moveTo>
                  <a:cubicBezTo>
                    <a:pt x="16957" y="1"/>
                    <a:pt x="16338" y="69"/>
                    <a:pt x="15725" y="237"/>
                  </a:cubicBezTo>
                  <a:cubicBezTo>
                    <a:pt x="12414" y="1142"/>
                    <a:pt x="10046" y="3713"/>
                    <a:pt x="8515" y="9927"/>
                  </a:cubicBezTo>
                  <a:cubicBezTo>
                    <a:pt x="6983" y="16141"/>
                    <a:pt x="8405" y="21556"/>
                    <a:pt x="5819" y="25443"/>
                  </a:cubicBezTo>
                  <a:cubicBezTo>
                    <a:pt x="3233" y="29329"/>
                    <a:pt x="0" y="32229"/>
                    <a:pt x="388" y="36339"/>
                  </a:cubicBezTo>
                  <a:cubicBezTo>
                    <a:pt x="776" y="40449"/>
                    <a:pt x="3541" y="48891"/>
                    <a:pt x="3541" y="48891"/>
                  </a:cubicBezTo>
                  <a:lnTo>
                    <a:pt x="13421" y="46021"/>
                  </a:lnTo>
                  <a:cubicBezTo>
                    <a:pt x="19404" y="43909"/>
                    <a:pt x="20021" y="30732"/>
                    <a:pt x="15935" y="24429"/>
                  </a:cubicBezTo>
                  <a:cubicBezTo>
                    <a:pt x="18670" y="21434"/>
                    <a:pt x="19244" y="16666"/>
                    <a:pt x="17297" y="13107"/>
                  </a:cubicBezTo>
                  <a:cubicBezTo>
                    <a:pt x="19661" y="12447"/>
                    <a:pt x="21692" y="10690"/>
                    <a:pt x="22688" y="8446"/>
                  </a:cubicBezTo>
                  <a:cubicBezTo>
                    <a:pt x="23683" y="6204"/>
                    <a:pt x="23622" y="3518"/>
                    <a:pt x="22525" y="1323"/>
                  </a:cubicBezTo>
                  <a:cubicBezTo>
                    <a:pt x="22525" y="1323"/>
                    <a:pt x="20209" y="1"/>
                    <a:pt x="17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4"/>
            <p:cNvSpPr/>
            <p:nvPr/>
          </p:nvSpPr>
          <p:spPr>
            <a:xfrm>
              <a:off x="3183050" y="2681200"/>
              <a:ext cx="465800" cy="972525"/>
            </a:xfrm>
            <a:custGeom>
              <a:avLst/>
              <a:gdLst/>
              <a:ahLst/>
              <a:cxnLst/>
              <a:rect l="l" t="t" r="r" b="b"/>
              <a:pathLst>
                <a:path w="18632" h="38901" extrusionOk="0">
                  <a:moveTo>
                    <a:pt x="18442" y="1"/>
                  </a:moveTo>
                  <a:cubicBezTo>
                    <a:pt x="18442" y="1"/>
                    <a:pt x="18442" y="1"/>
                    <a:pt x="18442" y="1"/>
                  </a:cubicBezTo>
                  <a:cubicBezTo>
                    <a:pt x="18400" y="1"/>
                    <a:pt x="18631" y="637"/>
                    <a:pt x="18411" y="1766"/>
                  </a:cubicBezTo>
                  <a:cubicBezTo>
                    <a:pt x="18193" y="2887"/>
                    <a:pt x="17359" y="4394"/>
                    <a:pt x="15851" y="5780"/>
                  </a:cubicBezTo>
                  <a:cubicBezTo>
                    <a:pt x="15102" y="6474"/>
                    <a:pt x="14192" y="7144"/>
                    <a:pt x="13251" y="7907"/>
                  </a:cubicBezTo>
                  <a:cubicBezTo>
                    <a:pt x="12316" y="8670"/>
                    <a:pt x="11316" y="9541"/>
                    <a:pt x="10570" y="10710"/>
                  </a:cubicBezTo>
                  <a:cubicBezTo>
                    <a:pt x="10379" y="11004"/>
                    <a:pt x="10215" y="11314"/>
                    <a:pt x="10083" y="11638"/>
                  </a:cubicBezTo>
                  <a:cubicBezTo>
                    <a:pt x="9928" y="11958"/>
                    <a:pt x="9826" y="12301"/>
                    <a:pt x="9721" y="12647"/>
                  </a:cubicBezTo>
                  <a:cubicBezTo>
                    <a:pt x="9531" y="13357"/>
                    <a:pt x="9411" y="14082"/>
                    <a:pt x="9363" y="14815"/>
                  </a:cubicBezTo>
                  <a:cubicBezTo>
                    <a:pt x="9238" y="16302"/>
                    <a:pt x="9322" y="17840"/>
                    <a:pt x="9229" y="19398"/>
                  </a:cubicBezTo>
                  <a:cubicBezTo>
                    <a:pt x="9191" y="20164"/>
                    <a:pt x="9080" y="20926"/>
                    <a:pt x="8898" y="21672"/>
                  </a:cubicBezTo>
                  <a:cubicBezTo>
                    <a:pt x="8713" y="22404"/>
                    <a:pt x="8393" y="23077"/>
                    <a:pt x="8008" y="23692"/>
                  </a:cubicBezTo>
                  <a:cubicBezTo>
                    <a:pt x="7181" y="24898"/>
                    <a:pt x="5978" y="25711"/>
                    <a:pt x="4907" y="26542"/>
                  </a:cubicBezTo>
                  <a:cubicBezTo>
                    <a:pt x="3816" y="27359"/>
                    <a:pt x="2868" y="28290"/>
                    <a:pt x="2179" y="29297"/>
                  </a:cubicBezTo>
                  <a:cubicBezTo>
                    <a:pt x="1532" y="30225"/>
                    <a:pt x="1019" y="31241"/>
                    <a:pt x="655" y="32313"/>
                  </a:cubicBezTo>
                  <a:cubicBezTo>
                    <a:pt x="357" y="33196"/>
                    <a:pt x="160" y="34111"/>
                    <a:pt x="67" y="35039"/>
                  </a:cubicBezTo>
                  <a:cubicBezTo>
                    <a:pt x="0" y="35857"/>
                    <a:pt x="10" y="36567"/>
                    <a:pt x="69" y="37142"/>
                  </a:cubicBezTo>
                  <a:cubicBezTo>
                    <a:pt x="186" y="38294"/>
                    <a:pt x="399" y="38901"/>
                    <a:pt x="399" y="38901"/>
                  </a:cubicBezTo>
                  <a:cubicBezTo>
                    <a:pt x="402" y="38900"/>
                    <a:pt x="399" y="38861"/>
                    <a:pt x="386" y="38785"/>
                  </a:cubicBezTo>
                  <a:cubicBezTo>
                    <a:pt x="370" y="38695"/>
                    <a:pt x="351" y="38583"/>
                    <a:pt x="327" y="38446"/>
                  </a:cubicBezTo>
                  <a:cubicBezTo>
                    <a:pt x="266" y="38150"/>
                    <a:pt x="206" y="37708"/>
                    <a:pt x="162" y="37136"/>
                  </a:cubicBezTo>
                  <a:cubicBezTo>
                    <a:pt x="118" y="36565"/>
                    <a:pt x="123" y="35862"/>
                    <a:pt x="200" y="35053"/>
                  </a:cubicBezTo>
                  <a:cubicBezTo>
                    <a:pt x="306" y="34138"/>
                    <a:pt x="512" y="33238"/>
                    <a:pt x="816" y="32369"/>
                  </a:cubicBezTo>
                  <a:cubicBezTo>
                    <a:pt x="1185" y="31317"/>
                    <a:pt x="1698" y="30322"/>
                    <a:pt x="2342" y="29413"/>
                  </a:cubicBezTo>
                  <a:cubicBezTo>
                    <a:pt x="3029" y="28424"/>
                    <a:pt x="3953" y="27526"/>
                    <a:pt x="5043" y="26719"/>
                  </a:cubicBezTo>
                  <a:cubicBezTo>
                    <a:pt x="6111" y="25896"/>
                    <a:pt x="7336" y="25079"/>
                    <a:pt x="8202" y="23824"/>
                  </a:cubicBezTo>
                  <a:cubicBezTo>
                    <a:pt x="8606" y="23187"/>
                    <a:pt x="8938" y="22486"/>
                    <a:pt x="9129" y="21733"/>
                  </a:cubicBezTo>
                  <a:cubicBezTo>
                    <a:pt x="9317" y="20972"/>
                    <a:pt x="9430" y="20196"/>
                    <a:pt x="9469" y="19413"/>
                  </a:cubicBezTo>
                  <a:cubicBezTo>
                    <a:pt x="9562" y="17836"/>
                    <a:pt x="9477" y="16301"/>
                    <a:pt x="9597" y="14834"/>
                  </a:cubicBezTo>
                  <a:cubicBezTo>
                    <a:pt x="9642" y="14116"/>
                    <a:pt x="9758" y="13403"/>
                    <a:pt x="9942" y="12708"/>
                  </a:cubicBezTo>
                  <a:cubicBezTo>
                    <a:pt x="10043" y="12372"/>
                    <a:pt x="10140" y="12039"/>
                    <a:pt x="10291" y="11729"/>
                  </a:cubicBezTo>
                  <a:cubicBezTo>
                    <a:pt x="10417" y="11414"/>
                    <a:pt x="10573" y="11113"/>
                    <a:pt x="10757" y="10828"/>
                  </a:cubicBezTo>
                  <a:cubicBezTo>
                    <a:pt x="11474" y="9692"/>
                    <a:pt x="12451" y="8827"/>
                    <a:pt x="13377" y="8061"/>
                  </a:cubicBezTo>
                  <a:cubicBezTo>
                    <a:pt x="14309" y="7294"/>
                    <a:pt x="15214" y="6616"/>
                    <a:pt x="15967" y="5904"/>
                  </a:cubicBezTo>
                  <a:cubicBezTo>
                    <a:pt x="17480" y="4484"/>
                    <a:pt x="18309" y="2934"/>
                    <a:pt x="18502" y="1785"/>
                  </a:cubicBezTo>
                  <a:cubicBezTo>
                    <a:pt x="18609" y="1210"/>
                    <a:pt x="18571" y="755"/>
                    <a:pt x="18542" y="454"/>
                  </a:cubicBezTo>
                  <a:cubicBezTo>
                    <a:pt x="18514" y="316"/>
                    <a:pt x="18491" y="205"/>
                    <a:pt x="18474" y="114"/>
                  </a:cubicBezTo>
                  <a:cubicBezTo>
                    <a:pt x="18457" y="39"/>
                    <a:pt x="18446" y="1"/>
                    <a:pt x="184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4"/>
            <p:cNvSpPr/>
            <p:nvPr/>
          </p:nvSpPr>
          <p:spPr>
            <a:xfrm>
              <a:off x="3283600" y="4408500"/>
              <a:ext cx="115250" cy="491025"/>
            </a:xfrm>
            <a:custGeom>
              <a:avLst/>
              <a:gdLst/>
              <a:ahLst/>
              <a:cxnLst/>
              <a:rect l="l" t="t" r="r" b="b"/>
              <a:pathLst>
                <a:path w="4610" h="19641" extrusionOk="0">
                  <a:moveTo>
                    <a:pt x="385" y="1"/>
                  </a:moveTo>
                  <a:cubicBezTo>
                    <a:pt x="376" y="1"/>
                    <a:pt x="359" y="70"/>
                    <a:pt x="332" y="202"/>
                  </a:cubicBezTo>
                  <a:cubicBezTo>
                    <a:pt x="307" y="335"/>
                    <a:pt x="262" y="531"/>
                    <a:pt x="229" y="788"/>
                  </a:cubicBezTo>
                  <a:cubicBezTo>
                    <a:pt x="151" y="1298"/>
                    <a:pt x="77" y="2044"/>
                    <a:pt x="55" y="2969"/>
                  </a:cubicBezTo>
                  <a:cubicBezTo>
                    <a:pt x="0" y="4818"/>
                    <a:pt x="262" y="7385"/>
                    <a:pt x="989" y="10114"/>
                  </a:cubicBezTo>
                  <a:cubicBezTo>
                    <a:pt x="1712" y="12843"/>
                    <a:pt x="2667" y="15216"/>
                    <a:pt x="3375" y="16917"/>
                  </a:cubicBezTo>
                  <a:cubicBezTo>
                    <a:pt x="3732" y="17766"/>
                    <a:pt x="4031" y="18449"/>
                    <a:pt x="4242" y="18920"/>
                  </a:cubicBezTo>
                  <a:cubicBezTo>
                    <a:pt x="4452" y="19384"/>
                    <a:pt x="4576" y="19640"/>
                    <a:pt x="4593" y="19640"/>
                  </a:cubicBezTo>
                  <a:cubicBezTo>
                    <a:pt x="4594" y="19640"/>
                    <a:pt x="4594" y="19640"/>
                    <a:pt x="4594" y="19640"/>
                  </a:cubicBezTo>
                  <a:cubicBezTo>
                    <a:pt x="4609" y="19634"/>
                    <a:pt x="4514" y="19364"/>
                    <a:pt x="4329" y="18883"/>
                  </a:cubicBezTo>
                  <a:cubicBezTo>
                    <a:pt x="4126" y="18366"/>
                    <a:pt x="3857" y="17681"/>
                    <a:pt x="3532" y="16852"/>
                  </a:cubicBezTo>
                  <a:cubicBezTo>
                    <a:pt x="2866" y="15137"/>
                    <a:pt x="1939" y="12763"/>
                    <a:pt x="1221" y="10053"/>
                  </a:cubicBezTo>
                  <a:cubicBezTo>
                    <a:pt x="500" y="7343"/>
                    <a:pt x="214" y="4805"/>
                    <a:pt x="224" y="2970"/>
                  </a:cubicBezTo>
                  <a:cubicBezTo>
                    <a:pt x="224" y="2053"/>
                    <a:pt x="274" y="1310"/>
                    <a:pt x="322" y="799"/>
                  </a:cubicBezTo>
                  <a:cubicBezTo>
                    <a:pt x="370" y="287"/>
                    <a:pt x="404" y="3"/>
                    <a:pt x="385" y="1"/>
                  </a:cubicBezTo>
                  <a:cubicBezTo>
                    <a:pt x="385" y="1"/>
                    <a:pt x="385" y="1"/>
                    <a:pt x="3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p:nvPr/>
          </p:nvSpPr>
          <p:spPr>
            <a:xfrm>
              <a:off x="3769450" y="4082700"/>
              <a:ext cx="150100" cy="332375"/>
            </a:xfrm>
            <a:custGeom>
              <a:avLst/>
              <a:gdLst/>
              <a:ahLst/>
              <a:cxnLst/>
              <a:rect l="l" t="t" r="r" b="b"/>
              <a:pathLst>
                <a:path w="6004" h="13295" extrusionOk="0">
                  <a:moveTo>
                    <a:pt x="17" y="0"/>
                  </a:moveTo>
                  <a:cubicBezTo>
                    <a:pt x="17" y="0"/>
                    <a:pt x="17" y="0"/>
                    <a:pt x="17" y="0"/>
                  </a:cubicBezTo>
                  <a:cubicBezTo>
                    <a:pt x="0" y="5"/>
                    <a:pt x="35" y="233"/>
                    <a:pt x="112" y="644"/>
                  </a:cubicBezTo>
                  <a:cubicBezTo>
                    <a:pt x="203" y="1100"/>
                    <a:pt x="320" y="1681"/>
                    <a:pt x="460" y="2380"/>
                  </a:cubicBezTo>
                  <a:cubicBezTo>
                    <a:pt x="764" y="3844"/>
                    <a:pt x="1202" y="5861"/>
                    <a:pt x="1699" y="8089"/>
                  </a:cubicBezTo>
                  <a:cubicBezTo>
                    <a:pt x="1950" y="9198"/>
                    <a:pt x="2189" y="10256"/>
                    <a:pt x="2409" y="11224"/>
                  </a:cubicBezTo>
                  <a:cubicBezTo>
                    <a:pt x="2533" y="11702"/>
                    <a:pt x="2584" y="12168"/>
                    <a:pt x="2791" y="12596"/>
                  </a:cubicBezTo>
                  <a:cubicBezTo>
                    <a:pt x="3002" y="13035"/>
                    <a:pt x="3460" y="13253"/>
                    <a:pt x="3843" y="13285"/>
                  </a:cubicBezTo>
                  <a:cubicBezTo>
                    <a:pt x="3905" y="13292"/>
                    <a:pt x="3966" y="13295"/>
                    <a:pt x="4026" y="13295"/>
                  </a:cubicBezTo>
                  <a:cubicBezTo>
                    <a:pt x="4346" y="13295"/>
                    <a:pt x="4633" y="13207"/>
                    <a:pt x="4863" y="13097"/>
                  </a:cubicBezTo>
                  <a:cubicBezTo>
                    <a:pt x="5139" y="12966"/>
                    <a:pt x="5350" y="12811"/>
                    <a:pt x="5516" y="12682"/>
                  </a:cubicBezTo>
                  <a:cubicBezTo>
                    <a:pt x="5843" y="12417"/>
                    <a:pt x="6003" y="12251"/>
                    <a:pt x="5995" y="12239"/>
                  </a:cubicBezTo>
                  <a:cubicBezTo>
                    <a:pt x="5994" y="12238"/>
                    <a:pt x="5993" y="12238"/>
                    <a:pt x="5992" y="12238"/>
                  </a:cubicBezTo>
                  <a:cubicBezTo>
                    <a:pt x="5966" y="12238"/>
                    <a:pt x="5784" y="12379"/>
                    <a:pt x="5461" y="12607"/>
                  </a:cubicBezTo>
                  <a:cubicBezTo>
                    <a:pt x="5160" y="12801"/>
                    <a:pt x="4695" y="13129"/>
                    <a:pt x="4080" y="13129"/>
                  </a:cubicBezTo>
                  <a:cubicBezTo>
                    <a:pt x="4010" y="13129"/>
                    <a:pt x="3939" y="13125"/>
                    <a:pt x="3865" y="13116"/>
                  </a:cubicBezTo>
                  <a:cubicBezTo>
                    <a:pt x="3516" y="13073"/>
                    <a:pt x="3142" y="12882"/>
                    <a:pt x="2970" y="12508"/>
                  </a:cubicBezTo>
                  <a:cubicBezTo>
                    <a:pt x="2796" y="12137"/>
                    <a:pt x="2742" y="11654"/>
                    <a:pt x="2625" y="11176"/>
                  </a:cubicBezTo>
                  <a:cubicBezTo>
                    <a:pt x="2412" y="10206"/>
                    <a:pt x="2178" y="9147"/>
                    <a:pt x="1934" y="8036"/>
                  </a:cubicBezTo>
                  <a:cubicBezTo>
                    <a:pt x="1437" y="5809"/>
                    <a:pt x="973" y="3797"/>
                    <a:pt x="626" y="2343"/>
                  </a:cubicBezTo>
                  <a:cubicBezTo>
                    <a:pt x="457" y="1652"/>
                    <a:pt x="315" y="1074"/>
                    <a:pt x="203" y="624"/>
                  </a:cubicBezTo>
                  <a:cubicBezTo>
                    <a:pt x="99" y="221"/>
                    <a:pt x="34" y="0"/>
                    <a:pt x="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p:cNvSpPr/>
            <p:nvPr/>
          </p:nvSpPr>
          <p:spPr>
            <a:xfrm>
              <a:off x="3817300" y="4111100"/>
              <a:ext cx="63600" cy="60500"/>
            </a:xfrm>
            <a:custGeom>
              <a:avLst/>
              <a:gdLst/>
              <a:ahLst/>
              <a:cxnLst/>
              <a:rect l="l" t="t" r="r" b="b"/>
              <a:pathLst>
                <a:path w="2544" h="2420" extrusionOk="0">
                  <a:moveTo>
                    <a:pt x="1212" y="1"/>
                  </a:moveTo>
                  <a:cubicBezTo>
                    <a:pt x="1148" y="1"/>
                    <a:pt x="1091" y="7"/>
                    <a:pt x="1042" y="17"/>
                  </a:cubicBezTo>
                  <a:cubicBezTo>
                    <a:pt x="859" y="53"/>
                    <a:pt x="777" y="122"/>
                    <a:pt x="783" y="131"/>
                  </a:cubicBezTo>
                  <a:cubicBezTo>
                    <a:pt x="784" y="135"/>
                    <a:pt x="790" y="137"/>
                    <a:pt x="800" y="137"/>
                  </a:cubicBezTo>
                  <a:cubicBezTo>
                    <a:pt x="835" y="137"/>
                    <a:pt x="920" y="114"/>
                    <a:pt x="1051" y="110"/>
                  </a:cubicBezTo>
                  <a:cubicBezTo>
                    <a:pt x="1062" y="109"/>
                    <a:pt x="1073" y="109"/>
                    <a:pt x="1084" y="109"/>
                  </a:cubicBezTo>
                  <a:cubicBezTo>
                    <a:pt x="1249" y="109"/>
                    <a:pt x="1482" y="157"/>
                    <a:pt x="1717" y="305"/>
                  </a:cubicBezTo>
                  <a:cubicBezTo>
                    <a:pt x="1961" y="464"/>
                    <a:pt x="2218" y="753"/>
                    <a:pt x="2252" y="1127"/>
                  </a:cubicBezTo>
                  <a:cubicBezTo>
                    <a:pt x="2297" y="1500"/>
                    <a:pt x="2031" y="1895"/>
                    <a:pt x="1629" y="2076"/>
                  </a:cubicBezTo>
                  <a:cubicBezTo>
                    <a:pt x="1474" y="2147"/>
                    <a:pt x="1307" y="2183"/>
                    <a:pt x="1147" y="2183"/>
                  </a:cubicBezTo>
                  <a:cubicBezTo>
                    <a:pt x="895" y="2183"/>
                    <a:pt x="657" y="2095"/>
                    <a:pt x="503" y="1924"/>
                  </a:cubicBezTo>
                  <a:cubicBezTo>
                    <a:pt x="243" y="1653"/>
                    <a:pt x="193" y="1269"/>
                    <a:pt x="234" y="982"/>
                  </a:cubicBezTo>
                  <a:cubicBezTo>
                    <a:pt x="278" y="688"/>
                    <a:pt x="407" y="473"/>
                    <a:pt x="523" y="352"/>
                  </a:cubicBezTo>
                  <a:cubicBezTo>
                    <a:pt x="638" y="227"/>
                    <a:pt x="726" y="181"/>
                    <a:pt x="715" y="161"/>
                  </a:cubicBezTo>
                  <a:cubicBezTo>
                    <a:pt x="715" y="160"/>
                    <a:pt x="712" y="159"/>
                    <a:pt x="707" y="159"/>
                  </a:cubicBezTo>
                  <a:cubicBezTo>
                    <a:pt x="679" y="159"/>
                    <a:pt x="585" y="186"/>
                    <a:pt x="460" y="282"/>
                  </a:cubicBezTo>
                  <a:cubicBezTo>
                    <a:pt x="311" y="394"/>
                    <a:pt x="140" y="622"/>
                    <a:pt x="66" y="951"/>
                  </a:cubicBezTo>
                  <a:cubicBezTo>
                    <a:pt x="0" y="1272"/>
                    <a:pt x="26" y="1721"/>
                    <a:pt x="342" y="2076"/>
                  </a:cubicBezTo>
                  <a:cubicBezTo>
                    <a:pt x="537" y="2304"/>
                    <a:pt x="846" y="2419"/>
                    <a:pt x="1165" y="2419"/>
                  </a:cubicBezTo>
                  <a:cubicBezTo>
                    <a:pt x="1356" y="2419"/>
                    <a:pt x="1552" y="2378"/>
                    <a:pt x="1728" y="2294"/>
                  </a:cubicBezTo>
                  <a:cubicBezTo>
                    <a:pt x="2204" y="2086"/>
                    <a:pt x="2544" y="1581"/>
                    <a:pt x="2472" y="1104"/>
                  </a:cubicBezTo>
                  <a:cubicBezTo>
                    <a:pt x="2412" y="634"/>
                    <a:pt x="2090" y="319"/>
                    <a:pt x="1805" y="159"/>
                  </a:cubicBezTo>
                  <a:cubicBezTo>
                    <a:pt x="1589" y="43"/>
                    <a:pt x="1379" y="1"/>
                    <a:pt x="1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4"/>
            <p:cNvSpPr/>
            <p:nvPr/>
          </p:nvSpPr>
          <p:spPr>
            <a:xfrm>
              <a:off x="3859700" y="4252575"/>
              <a:ext cx="63625" cy="60500"/>
            </a:xfrm>
            <a:custGeom>
              <a:avLst/>
              <a:gdLst/>
              <a:ahLst/>
              <a:cxnLst/>
              <a:rect l="l" t="t" r="r" b="b"/>
              <a:pathLst>
                <a:path w="2545" h="2420" extrusionOk="0">
                  <a:moveTo>
                    <a:pt x="1212" y="1"/>
                  </a:moveTo>
                  <a:cubicBezTo>
                    <a:pt x="1149" y="1"/>
                    <a:pt x="1092" y="7"/>
                    <a:pt x="1042" y="17"/>
                  </a:cubicBezTo>
                  <a:cubicBezTo>
                    <a:pt x="860" y="53"/>
                    <a:pt x="778" y="122"/>
                    <a:pt x="783" y="131"/>
                  </a:cubicBezTo>
                  <a:cubicBezTo>
                    <a:pt x="785" y="135"/>
                    <a:pt x="791" y="137"/>
                    <a:pt x="801" y="137"/>
                  </a:cubicBezTo>
                  <a:cubicBezTo>
                    <a:pt x="835" y="137"/>
                    <a:pt x="921" y="115"/>
                    <a:pt x="1052" y="111"/>
                  </a:cubicBezTo>
                  <a:cubicBezTo>
                    <a:pt x="1064" y="111"/>
                    <a:pt x="1076" y="110"/>
                    <a:pt x="1089" y="110"/>
                  </a:cubicBezTo>
                  <a:cubicBezTo>
                    <a:pt x="1255" y="110"/>
                    <a:pt x="1485" y="159"/>
                    <a:pt x="1719" y="306"/>
                  </a:cubicBezTo>
                  <a:cubicBezTo>
                    <a:pt x="1961" y="464"/>
                    <a:pt x="2219" y="754"/>
                    <a:pt x="2253" y="1128"/>
                  </a:cubicBezTo>
                  <a:cubicBezTo>
                    <a:pt x="2297" y="1500"/>
                    <a:pt x="2031" y="1895"/>
                    <a:pt x="1629" y="2076"/>
                  </a:cubicBezTo>
                  <a:cubicBezTo>
                    <a:pt x="1474" y="2148"/>
                    <a:pt x="1308" y="2183"/>
                    <a:pt x="1148" y="2183"/>
                  </a:cubicBezTo>
                  <a:cubicBezTo>
                    <a:pt x="895" y="2183"/>
                    <a:pt x="658" y="2095"/>
                    <a:pt x="504" y="1925"/>
                  </a:cubicBezTo>
                  <a:cubicBezTo>
                    <a:pt x="244" y="1654"/>
                    <a:pt x="194" y="1269"/>
                    <a:pt x="234" y="983"/>
                  </a:cubicBezTo>
                  <a:cubicBezTo>
                    <a:pt x="279" y="690"/>
                    <a:pt x="408" y="474"/>
                    <a:pt x="523" y="352"/>
                  </a:cubicBezTo>
                  <a:cubicBezTo>
                    <a:pt x="638" y="228"/>
                    <a:pt x="726" y="181"/>
                    <a:pt x="716" y="161"/>
                  </a:cubicBezTo>
                  <a:cubicBezTo>
                    <a:pt x="715" y="160"/>
                    <a:pt x="712" y="159"/>
                    <a:pt x="707" y="159"/>
                  </a:cubicBezTo>
                  <a:cubicBezTo>
                    <a:pt x="680" y="159"/>
                    <a:pt x="585" y="186"/>
                    <a:pt x="460" y="284"/>
                  </a:cubicBezTo>
                  <a:cubicBezTo>
                    <a:pt x="313" y="394"/>
                    <a:pt x="141" y="622"/>
                    <a:pt x="67" y="952"/>
                  </a:cubicBezTo>
                  <a:cubicBezTo>
                    <a:pt x="1" y="1273"/>
                    <a:pt x="27" y="1721"/>
                    <a:pt x="342" y="2076"/>
                  </a:cubicBezTo>
                  <a:cubicBezTo>
                    <a:pt x="538" y="2305"/>
                    <a:pt x="846" y="2420"/>
                    <a:pt x="1165" y="2420"/>
                  </a:cubicBezTo>
                  <a:cubicBezTo>
                    <a:pt x="1357" y="2420"/>
                    <a:pt x="1552" y="2378"/>
                    <a:pt x="1729" y="2295"/>
                  </a:cubicBezTo>
                  <a:cubicBezTo>
                    <a:pt x="2205" y="2086"/>
                    <a:pt x="2544" y="1582"/>
                    <a:pt x="2472" y="1105"/>
                  </a:cubicBezTo>
                  <a:cubicBezTo>
                    <a:pt x="2412" y="634"/>
                    <a:pt x="2091" y="320"/>
                    <a:pt x="1805" y="159"/>
                  </a:cubicBezTo>
                  <a:cubicBezTo>
                    <a:pt x="1589" y="43"/>
                    <a:pt x="1380" y="1"/>
                    <a:pt x="12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4"/>
            <p:cNvSpPr/>
            <p:nvPr/>
          </p:nvSpPr>
          <p:spPr>
            <a:xfrm>
              <a:off x="3251525" y="3878275"/>
              <a:ext cx="49000" cy="467200"/>
            </a:xfrm>
            <a:custGeom>
              <a:avLst/>
              <a:gdLst/>
              <a:ahLst/>
              <a:cxnLst/>
              <a:rect l="l" t="t" r="r" b="b"/>
              <a:pathLst>
                <a:path w="1960" h="18688" extrusionOk="0">
                  <a:moveTo>
                    <a:pt x="17" y="0"/>
                  </a:moveTo>
                  <a:cubicBezTo>
                    <a:pt x="17" y="0"/>
                    <a:pt x="17" y="0"/>
                    <a:pt x="17" y="0"/>
                  </a:cubicBezTo>
                  <a:cubicBezTo>
                    <a:pt x="0" y="4"/>
                    <a:pt x="50" y="264"/>
                    <a:pt x="150" y="730"/>
                  </a:cubicBezTo>
                  <a:cubicBezTo>
                    <a:pt x="255" y="1195"/>
                    <a:pt x="397" y="1869"/>
                    <a:pt x="560" y="2705"/>
                  </a:cubicBezTo>
                  <a:cubicBezTo>
                    <a:pt x="1424" y="7058"/>
                    <a:pt x="1808" y="11494"/>
                    <a:pt x="1709" y="15930"/>
                  </a:cubicBezTo>
                  <a:cubicBezTo>
                    <a:pt x="1691" y="16782"/>
                    <a:pt x="1668" y="17471"/>
                    <a:pt x="1646" y="17947"/>
                  </a:cubicBezTo>
                  <a:cubicBezTo>
                    <a:pt x="1626" y="18423"/>
                    <a:pt x="1624" y="18687"/>
                    <a:pt x="1640" y="18688"/>
                  </a:cubicBezTo>
                  <a:cubicBezTo>
                    <a:pt x="1640" y="18688"/>
                    <a:pt x="1640" y="18688"/>
                    <a:pt x="1640" y="18688"/>
                  </a:cubicBezTo>
                  <a:cubicBezTo>
                    <a:pt x="1657" y="18688"/>
                    <a:pt x="1692" y="18426"/>
                    <a:pt x="1739" y="17953"/>
                  </a:cubicBezTo>
                  <a:cubicBezTo>
                    <a:pt x="1790" y="17478"/>
                    <a:pt x="1840" y="16788"/>
                    <a:pt x="1879" y="15936"/>
                  </a:cubicBezTo>
                  <a:cubicBezTo>
                    <a:pt x="1960" y="14231"/>
                    <a:pt x="1959" y="11865"/>
                    <a:pt x="1735" y="9265"/>
                  </a:cubicBezTo>
                  <a:cubicBezTo>
                    <a:pt x="1507" y="6666"/>
                    <a:pt x="1101" y="4337"/>
                    <a:pt x="727" y="2671"/>
                  </a:cubicBezTo>
                  <a:cubicBezTo>
                    <a:pt x="542" y="1837"/>
                    <a:pt x="374" y="1166"/>
                    <a:pt x="242" y="708"/>
                  </a:cubicBezTo>
                  <a:cubicBezTo>
                    <a:pt x="113" y="251"/>
                    <a:pt x="34" y="0"/>
                    <a:pt x="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3689000" y="3342700"/>
              <a:ext cx="452575" cy="710000"/>
            </a:xfrm>
            <a:custGeom>
              <a:avLst/>
              <a:gdLst/>
              <a:ahLst/>
              <a:cxnLst/>
              <a:rect l="l" t="t" r="r" b="b"/>
              <a:pathLst>
                <a:path w="18103" h="28400" extrusionOk="0">
                  <a:moveTo>
                    <a:pt x="14033" y="1"/>
                  </a:moveTo>
                  <a:cubicBezTo>
                    <a:pt x="13838" y="1"/>
                    <a:pt x="13582" y="69"/>
                    <a:pt x="13251" y="235"/>
                  </a:cubicBezTo>
                  <a:cubicBezTo>
                    <a:pt x="12118" y="801"/>
                    <a:pt x="13251" y="7271"/>
                    <a:pt x="13251" y="7271"/>
                  </a:cubicBezTo>
                  <a:lnTo>
                    <a:pt x="12604" y="10747"/>
                  </a:lnTo>
                  <a:cubicBezTo>
                    <a:pt x="12604" y="10747"/>
                    <a:pt x="8641" y="9858"/>
                    <a:pt x="8318" y="9696"/>
                  </a:cubicBezTo>
                  <a:cubicBezTo>
                    <a:pt x="8313" y="9694"/>
                    <a:pt x="8307" y="9693"/>
                    <a:pt x="8300" y="9693"/>
                  </a:cubicBezTo>
                  <a:cubicBezTo>
                    <a:pt x="7776" y="9693"/>
                    <a:pt x="0" y="15321"/>
                    <a:pt x="0" y="15321"/>
                  </a:cubicBezTo>
                  <a:cubicBezTo>
                    <a:pt x="0" y="15321"/>
                    <a:pt x="869" y="16035"/>
                    <a:pt x="1920" y="16035"/>
                  </a:cubicBezTo>
                  <a:cubicBezTo>
                    <a:pt x="2162" y="16035"/>
                    <a:pt x="2414" y="15997"/>
                    <a:pt x="2667" y="15904"/>
                  </a:cubicBezTo>
                  <a:cubicBezTo>
                    <a:pt x="3278" y="15679"/>
                    <a:pt x="6457" y="13739"/>
                    <a:pt x="6457" y="13739"/>
                  </a:cubicBezTo>
                  <a:lnTo>
                    <a:pt x="6457" y="13739"/>
                  </a:lnTo>
                  <a:lnTo>
                    <a:pt x="3870" y="17298"/>
                  </a:lnTo>
                  <a:cubicBezTo>
                    <a:pt x="3870" y="17298"/>
                    <a:pt x="2900" y="22635"/>
                    <a:pt x="3142" y="23039"/>
                  </a:cubicBezTo>
                  <a:cubicBezTo>
                    <a:pt x="3200" y="23135"/>
                    <a:pt x="3368" y="23172"/>
                    <a:pt x="3590" y="23172"/>
                  </a:cubicBezTo>
                  <a:cubicBezTo>
                    <a:pt x="4301" y="23172"/>
                    <a:pt x="5569" y="22797"/>
                    <a:pt x="5569" y="22797"/>
                  </a:cubicBezTo>
                  <a:lnTo>
                    <a:pt x="5892" y="20613"/>
                  </a:lnTo>
                  <a:cubicBezTo>
                    <a:pt x="5892" y="20613"/>
                    <a:pt x="6134" y="22149"/>
                    <a:pt x="6377" y="22474"/>
                  </a:cubicBezTo>
                  <a:cubicBezTo>
                    <a:pt x="6430" y="22545"/>
                    <a:pt x="6544" y="22573"/>
                    <a:pt x="6688" y="22573"/>
                  </a:cubicBezTo>
                  <a:cubicBezTo>
                    <a:pt x="7193" y="22573"/>
                    <a:pt x="8075" y="22230"/>
                    <a:pt x="8075" y="22230"/>
                  </a:cubicBezTo>
                  <a:lnTo>
                    <a:pt x="8398" y="24575"/>
                  </a:lnTo>
                  <a:lnTo>
                    <a:pt x="10296" y="28399"/>
                  </a:lnTo>
                  <a:lnTo>
                    <a:pt x="18102" y="26274"/>
                  </a:lnTo>
                  <a:lnTo>
                    <a:pt x="18102" y="13821"/>
                  </a:lnTo>
                  <a:lnTo>
                    <a:pt x="16404" y="12284"/>
                  </a:lnTo>
                  <a:lnTo>
                    <a:pt x="15919" y="5976"/>
                  </a:lnTo>
                  <a:cubicBezTo>
                    <a:pt x="15919" y="5976"/>
                    <a:pt x="14625" y="1367"/>
                    <a:pt x="14625" y="801"/>
                  </a:cubicBezTo>
                  <a:cubicBezTo>
                    <a:pt x="14625" y="401"/>
                    <a:pt x="14504" y="1"/>
                    <a:pt x="140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4"/>
            <p:cNvSpPr/>
            <p:nvPr/>
          </p:nvSpPr>
          <p:spPr>
            <a:xfrm>
              <a:off x="3940250" y="3999525"/>
              <a:ext cx="685375" cy="1245975"/>
            </a:xfrm>
            <a:custGeom>
              <a:avLst/>
              <a:gdLst/>
              <a:ahLst/>
              <a:cxnLst/>
              <a:rect l="l" t="t" r="r" b="b"/>
              <a:pathLst>
                <a:path w="27415" h="49839" extrusionOk="0">
                  <a:moveTo>
                    <a:pt x="8052" y="1"/>
                  </a:moveTo>
                  <a:lnTo>
                    <a:pt x="0" y="1851"/>
                  </a:lnTo>
                  <a:cubicBezTo>
                    <a:pt x="0" y="2306"/>
                    <a:pt x="1213" y="27686"/>
                    <a:pt x="1486" y="29506"/>
                  </a:cubicBezTo>
                  <a:cubicBezTo>
                    <a:pt x="1759" y="31325"/>
                    <a:pt x="1919" y="48518"/>
                    <a:pt x="11801" y="49839"/>
                  </a:cubicBezTo>
                  <a:cubicBezTo>
                    <a:pt x="11801" y="49839"/>
                    <a:pt x="16747" y="49778"/>
                    <a:pt x="17215" y="49387"/>
                  </a:cubicBezTo>
                  <a:lnTo>
                    <a:pt x="17231" y="49375"/>
                  </a:lnTo>
                  <a:cubicBezTo>
                    <a:pt x="22610" y="45338"/>
                    <a:pt x="26005" y="39191"/>
                    <a:pt x="26387" y="32478"/>
                  </a:cubicBezTo>
                  <a:lnTo>
                    <a:pt x="27414" y="14375"/>
                  </a:lnTo>
                  <a:lnTo>
                    <a:pt x="27414" y="14375"/>
                  </a:lnTo>
                  <a:cubicBezTo>
                    <a:pt x="27414" y="14375"/>
                    <a:pt x="21743" y="15110"/>
                    <a:pt x="14390" y="15746"/>
                  </a:cubicBezTo>
                  <a:lnTo>
                    <a:pt x="14390" y="20498"/>
                  </a:lnTo>
                  <a:cubicBezTo>
                    <a:pt x="14390" y="20498"/>
                    <a:pt x="12676" y="15711"/>
                    <a:pt x="12403" y="14375"/>
                  </a:cubicBezTo>
                  <a:cubicBezTo>
                    <a:pt x="12130" y="13038"/>
                    <a:pt x="8052" y="1"/>
                    <a:pt x="80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3998700" y="3336850"/>
              <a:ext cx="100700" cy="312950"/>
            </a:xfrm>
            <a:custGeom>
              <a:avLst/>
              <a:gdLst/>
              <a:ahLst/>
              <a:cxnLst/>
              <a:rect l="l" t="t" r="r" b="b"/>
              <a:pathLst>
                <a:path w="4028" h="12518" extrusionOk="0">
                  <a:moveTo>
                    <a:pt x="1558" y="0"/>
                  </a:moveTo>
                  <a:lnTo>
                    <a:pt x="1524" y="19"/>
                  </a:lnTo>
                  <a:cubicBezTo>
                    <a:pt x="762" y="428"/>
                    <a:pt x="350" y="1219"/>
                    <a:pt x="180" y="1960"/>
                  </a:cubicBezTo>
                  <a:cubicBezTo>
                    <a:pt x="0" y="2719"/>
                    <a:pt x="67" y="3473"/>
                    <a:pt x="181" y="4152"/>
                  </a:cubicBezTo>
                  <a:cubicBezTo>
                    <a:pt x="295" y="4837"/>
                    <a:pt x="454" y="5470"/>
                    <a:pt x="553" y="6066"/>
                  </a:cubicBezTo>
                  <a:cubicBezTo>
                    <a:pt x="648" y="6616"/>
                    <a:pt x="690" y="7174"/>
                    <a:pt x="679" y="7733"/>
                  </a:cubicBezTo>
                  <a:cubicBezTo>
                    <a:pt x="662" y="8757"/>
                    <a:pt x="469" y="9570"/>
                    <a:pt x="313" y="10117"/>
                  </a:cubicBezTo>
                  <a:cubicBezTo>
                    <a:pt x="150" y="10665"/>
                    <a:pt x="26" y="10956"/>
                    <a:pt x="44" y="10963"/>
                  </a:cubicBezTo>
                  <a:cubicBezTo>
                    <a:pt x="44" y="10963"/>
                    <a:pt x="44" y="10963"/>
                    <a:pt x="45" y="10963"/>
                  </a:cubicBezTo>
                  <a:cubicBezTo>
                    <a:pt x="52" y="10963"/>
                    <a:pt x="90" y="10894"/>
                    <a:pt x="153" y="10760"/>
                  </a:cubicBezTo>
                  <a:cubicBezTo>
                    <a:pt x="218" y="10623"/>
                    <a:pt x="303" y="10416"/>
                    <a:pt x="399" y="10144"/>
                  </a:cubicBezTo>
                  <a:cubicBezTo>
                    <a:pt x="663" y="9368"/>
                    <a:pt x="813" y="8557"/>
                    <a:pt x="844" y="7738"/>
                  </a:cubicBezTo>
                  <a:cubicBezTo>
                    <a:pt x="866" y="7169"/>
                    <a:pt x="832" y="6599"/>
                    <a:pt x="744" y="6035"/>
                  </a:cubicBezTo>
                  <a:cubicBezTo>
                    <a:pt x="652" y="5428"/>
                    <a:pt x="499" y="4791"/>
                    <a:pt x="393" y="4118"/>
                  </a:cubicBezTo>
                  <a:cubicBezTo>
                    <a:pt x="289" y="3446"/>
                    <a:pt x="233" y="2728"/>
                    <a:pt x="405" y="2014"/>
                  </a:cubicBezTo>
                  <a:cubicBezTo>
                    <a:pt x="568" y="1324"/>
                    <a:pt x="945" y="618"/>
                    <a:pt x="1602" y="249"/>
                  </a:cubicBezTo>
                  <a:lnTo>
                    <a:pt x="1602" y="249"/>
                  </a:lnTo>
                  <a:lnTo>
                    <a:pt x="2252" y="341"/>
                  </a:lnTo>
                  <a:lnTo>
                    <a:pt x="2252" y="341"/>
                  </a:lnTo>
                  <a:cubicBezTo>
                    <a:pt x="2252" y="341"/>
                    <a:pt x="2252" y="341"/>
                    <a:pt x="2252" y="341"/>
                  </a:cubicBezTo>
                  <a:cubicBezTo>
                    <a:pt x="2652" y="2386"/>
                    <a:pt x="3029" y="4311"/>
                    <a:pt x="3356" y="5978"/>
                  </a:cubicBezTo>
                  <a:lnTo>
                    <a:pt x="3356" y="5978"/>
                  </a:lnTo>
                  <a:cubicBezTo>
                    <a:pt x="3537" y="7905"/>
                    <a:pt x="3689" y="9529"/>
                    <a:pt x="3801" y="10711"/>
                  </a:cubicBezTo>
                  <a:cubicBezTo>
                    <a:pt x="3860" y="11261"/>
                    <a:pt x="3907" y="11706"/>
                    <a:pt x="3944" y="12046"/>
                  </a:cubicBezTo>
                  <a:cubicBezTo>
                    <a:pt x="3980" y="12353"/>
                    <a:pt x="4005" y="12518"/>
                    <a:pt x="4017" y="12518"/>
                  </a:cubicBezTo>
                  <a:cubicBezTo>
                    <a:pt x="4017" y="12518"/>
                    <a:pt x="4017" y="12518"/>
                    <a:pt x="4017" y="12518"/>
                  </a:cubicBezTo>
                  <a:cubicBezTo>
                    <a:pt x="4028" y="12517"/>
                    <a:pt x="4024" y="12351"/>
                    <a:pt x="4009" y="12040"/>
                  </a:cubicBezTo>
                  <a:cubicBezTo>
                    <a:pt x="3987" y="11697"/>
                    <a:pt x="3959" y="11250"/>
                    <a:pt x="3925" y="10699"/>
                  </a:cubicBezTo>
                  <a:cubicBezTo>
                    <a:pt x="3836" y="9512"/>
                    <a:pt x="3712" y="7882"/>
                    <a:pt x="3566" y="5948"/>
                  </a:cubicBezTo>
                  <a:lnTo>
                    <a:pt x="3566" y="5943"/>
                  </a:lnTo>
                  <a:lnTo>
                    <a:pt x="3565" y="5937"/>
                  </a:lnTo>
                  <a:cubicBezTo>
                    <a:pt x="3246" y="4268"/>
                    <a:pt x="2878" y="2341"/>
                    <a:pt x="2487" y="294"/>
                  </a:cubicBezTo>
                  <a:cubicBezTo>
                    <a:pt x="2481" y="265"/>
                    <a:pt x="2475" y="236"/>
                    <a:pt x="2471" y="210"/>
                  </a:cubicBezTo>
                  <a:lnTo>
                    <a:pt x="2455" y="126"/>
                  </a:lnTo>
                  <a:lnTo>
                    <a:pt x="2369" y="114"/>
                  </a:lnTo>
                  <a:lnTo>
                    <a:pt x="1598" y="6"/>
                  </a:lnTo>
                  <a:lnTo>
                    <a:pt x="155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3689725" y="3581625"/>
              <a:ext cx="367875" cy="165975"/>
            </a:xfrm>
            <a:custGeom>
              <a:avLst/>
              <a:gdLst/>
              <a:ahLst/>
              <a:cxnLst/>
              <a:rect l="l" t="t" r="r" b="b"/>
              <a:pathLst>
                <a:path w="14715" h="6639" extrusionOk="0">
                  <a:moveTo>
                    <a:pt x="8303" y="1"/>
                  </a:moveTo>
                  <a:lnTo>
                    <a:pt x="8263" y="28"/>
                  </a:lnTo>
                  <a:lnTo>
                    <a:pt x="3941" y="2931"/>
                  </a:lnTo>
                  <a:lnTo>
                    <a:pt x="106" y="5530"/>
                  </a:lnTo>
                  <a:lnTo>
                    <a:pt x="0" y="5601"/>
                  </a:lnTo>
                  <a:lnTo>
                    <a:pt x="85" y="5693"/>
                  </a:lnTo>
                  <a:cubicBezTo>
                    <a:pt x="454" y="6096"/>
                    <a:pt x="883" y="6411"/>
                    <a:pt x="1372" y="6567"/>
                  </a:cubicBezTo>
                  <a:cubicBezTo>
                    <a:pt x="1517" y="6614"/>
                    <a:pt x="1669" y="6638"/>
                    <a:pt x="1821" y="6638"/>
                  </a:cubicBezTo>
                  <a:cubicBezTo>
                    <a:pt x="1920" y="6638"/>
                    <a:pt x="2020" y="6628"/>
                    <a:pt x="2117" y="6608"/>
                  </a:cubicBezTo>
                  <a:cubicBezTo>
                    <a:pt x="2365" y="6556"/>
                    <a:pt x="2567" y="6441"/>
                    <a:pt x="2758" y="6345"/>
                  </a:cubicBezTo>
                  <a:cubicBezTo>
                    <a:pt x="3530" y="5942"/>
                    <a:pt x="4188" y="5559"/>
                    <a:pt x="4733" y="5239"/>
                  </a:cubicBezTo>
                  <a:cubicBezTo>
                    <a:pt x="5277" y="4919"/>
                    <a:pt x="5703" y="4660"/>
                    <a:pt x="5993" y="4479"/>
                  </a:cubicBezTo>
                  <a:cubicBezTo>
                    <a:pt x="6282" y="4297"/>
                    <a:pt x="6435" y="4193"/>
                    <a:pt x="6428" y="4183"/>
                  </a:cubicBezTo>
                  <a:cubicBezTo>
                    <a:pt x="6428" y="4182"/>
                    <a:pt x="6427" y="4182"/>
                    <a:pt x="6426" y="4182"/>
                  </a:cubicBezTo>
                  <a:cubicBezTo>
                    <a:pt x="6403" y="4182"/>
                    <a:pt x="6240" y="4265"/>
                    <a:pt x="5958" y="4417"/>
                  </a:cubicBezTo>
                  <a:lnTo>
                    <a:pt x="4667" y="5122"/>
                  </a:lnTo>
                  <a:cubicBezTo>
                    <a:pt x="4114" y="5423"/>
                    <a:pt x="3447" y="5793"/>
                    <a:pt x="2675" y="6179"/>
                  </a:cubicBezTo>
                  <a:cubicBezTo>
                    <a:pt x="2480" y="6275"/>
                    <a:pt x="2284" y="6380"/>
                    <a:pt x="2080" y="6417"/>
                  </a:cubicBezTo>
                  <a:cubicBezTo>
                    <a:pt x="2002" y="6431"/>
                    <a:pt x="1922" y="6439"/>
                    <a:pt x="1843" y="6439"/>
                  </a:cubicBezTo>
                  <a:cubicBezTo>
                    <a:pt x="1704" y="6439"/>
                    <a:pt x="1565" y="6416"/>
                    <a:pt x="1432" y="6371"/>
                  </a:cubicBezTo>
                  <a:cubicBezTo>
                    <a:pt x="1035" y="6242"/>
                    <a:pt x="655" y="5971"/>
                    <a:pt x="338" y="5641"/>
                  </a:cubicBezTo>
                  <a:lnTo>
                    <a:pt x="338" y="5641"/>
                  </a:lnTo>
                  <a:lnTo>
                    <a:pt x="4076" y="3129"/>
                  </a:lnTo>
                  <a:lnTo>
                    <a:pt x="8345" y="232"/>
                  </a:lnTo>
                  <a:lnTo>
                    <a:pt x="8345" y="232"/>
                  </a:lnTo>
                  <a:lnTo>
                    <a:pt x="12926" y="1296"/>
                  </a:lnTo>
                  <a:lnTo>
                    <a:pt x="14239" y="1582"/>
                  </a:lnTo>
                  <a:cubicBezTo>
                    <a:pt x="14498" y="1635"/>
                    <a:pt x="14656" y="1664"/>
                    <a:pt x="14700" y="1664"/>
                  </a:cubicBezTo>
                  <a:cubicBezTo>
                    <a:pt x="14707" y="1664"/>
                    <a:pt x="14712" y="1663"/>
                    <a:pt x="14712" y="1661"/>
                  </a:cubicBezTo>
                  <a:cubicBezTo>
                    <a:pt x="14714" y="1650"/>
                    <a:pt x="14556" y="1599"/>
                    <a:pt x="14256" y="1516"/>
                  </a:cubicBezTo>
                  <a:lnTo>
                    <a:pt x="12957" y="1171"/>
                  </a:lnTo>
                  <a:lnTo>
                    <a:pt x="8349" y="13"/>
                  </a:lnTo>
                  <a:lnTo>
                    <a:pt x="83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3763625" y="3648300"/>
              <a:ext cx="206725" cy="271375"/>
            </a:xfrm>
            <a:custGeom>
              <a:avLst/>
              <a:gdLst/>
              <a:ahLst/>
              <a:cxnLst/>
              <a:rect l="l" t="t" r="r" b="b"/>
              <a:pathLst>
                <a:path w="8269" h="10855" extrusionOk="0">
                  <a:moveTo>
                    <a:pt x="6570" y="0"/>
                  </a:moveTo>
                  <a:cubicBezTo>
                    <a:pt x="6522" y="0"/>
                    <a:pt x="6474" y="4"/>
                    <a:pt x="6425" y="12"/>
                  </a:cubicBezTo>
                  <a:cubicBezTo>
                    <a:pt x="6009" y="64"/>
                    <a:pt x="5568" y="240"/>
                    <a:pt x="5087" y="367"/>
                  </a:cubicBezTo>
                  <a:lnTo>
                    <a:pt x="5063" y="373"/>
                  </a:lnTo>
                  <a:lnTo>
                    <a:pt x="5045" y="391"/>
                  </a:lnTo>
                  <a:cubicBezTo>
                    <a:pt x="4481" y="946"/>
                    <a:pt x="3837" y="1593"/>
                    <a:pt x="3140" y="2313"/>
                  </a:cubicBezTo>
                  <a:cubicBezTo>
                    <a:pt x="2792" y="2674"/>
                    <a:pt x="2431" y="3053"/>
                    <a:pt x="2062" y="3452"/>
                  </a:cubicBezTo>
                  <a:cubicBezTo>
                    <a:pt x="1696" y="3859"/>
                    <a:pt x="1312" y="4251"/>
                    <a:pt x="969" y="4757"/>
                  </a:cubicBezTo>
                  <a:lnTo>
                    <a:pt x="960" y="4772"/>
                  </a:lnTo>
                  <a:lnTo>
                    <a:pt x="956" y="4796"/>
                  </a:lnTo>
                  <a:cubicBezTo>
                    <a:pt x="878" y="5243"/>
                    <a:pt x="800" y="5704"/>
                    <a:pt x="719" y="6171"/>
                  </a:cubicBezTo>
                  <a:cubicBezTo>
                    <a:pt x="468" y="7662"/>
                    <a:pt x="229" y="9080"/>
                    <a:pt x="13" y="10365"/>
                  </a:cubicBezTo>
                  <a:lnTo>
                    <a:pt x="1" y="10437"/>
                  </a:lnTo>
                  <a:lnTo>
                    <a:pt x="58" y="10473"/>
                  </a:lnTo>
                  <a:cubicBezTo>
                    <a:pt x="439" y="10716"/>
                    <a:pt x="864" y="10855"/>
                    <a:pt x="1281" y="10855"/>
                  </a:cubicBezTo>
                  <a:cubicBezTo>
                    <a:pt x="1376" y="10855"/>
                    <a:pt x="1470" y="10847"/>
                    <a:pt x="1564" y="10833"/>
                  </a:cubicBezTo>
                  <a:cubicBezTo>
                    <a:pt x="2067" y="10749"/>
                    <a:pt x="2470" y="10442"/>
                    <a:pt x="2730" y="10107"/>
                  </a:cubicBezTo>
                  <a:lnTo>
                    <a:pt x="2746" y="10086"/>
                  </a:lnTo>
                  <a:lnTo>
                    <a:pt x="2750" y="10063"/>
                  </a:lnTo>
                  <a:cubicBezTo>
                    <a:pt x="2884" y="9004"/>
                    <a:pt x="2994" y="8131"/>
                    <a:pt x="3077" y="7480"/>
                  </a:cubicBezTo>
                  <a:cubicBezTo>
                    <a:pt x="3108" y="7197"/>
                    <a:pt x="3133" y="6964"/>
                    <a:pt x="3154" y="6773"/>
                  </a:cubicBezTo>
                  <a:cubicBezTo>
                    <a:pt x="3169" y="6610"/>
                    <a:pt x="3172" y="6524"/>
                    <a:pt x="3163" y="6523"/>
                  </a:cubicBezTo>
                  <a:cubicBezTo>
                    <a:pt x="3163" y="6523"/>
                    <a:pt x="3163" y="6523"/>
                    <a:pt x="3163" y="6523"/>
                  </a:cubicBezTo>
                  <a:cubicBezTo>
                    <a:pt x="3154" y="6523"/>
                    <a:pt x="3134" y="6607"/>
                    <a:pt x="3103" y="6766"/>
                  </a:cubicBezTo>
                  <a:lnTo>
                    <a:pt x="2979" y="7466"/>
                  </a:lnTo>
                  <a:cubicBezTo>
                    <a:pt x="2877" y="8109"/>
                    <a:pt x="2741" y="8971"/>
                    <a:pt x="2576" y="10014"/>
                  </a:cubicBezTo>
                  <a:lnTo>
                    <a:pt x="2576" y="10014"/>
                  </a:lnTo>
                  <a:cubicBezTo>
                    <a:pt x="2325" y="10314"/>
                    <a:pt x="1966" y="10567"/>
                    <a:pt x="1534" y="10633"/>
                  </a:cubicBezTo>
                  <a:cubicBezTo>
                    <a:pt x="1459" y="10645"/>
                    <a:pt x="1382" y="10650"/>
                    <a:pt x="1304" y="10650"/>
                  </a:cubicBezTo>
                  <a:cubicBezTo>
                    <a:pt x="948" y="10650"/>
                    <a:pt x="569" y="10531"/>
                    <a:pt x="243" y="10332"/>
                  </a:cubicBezTo>
                  <a:lnTo>
                    <a:pt x="243" y="10332"/>
                  </a:lnTo>
                  <a:cubicBezTo>
                    <a:pt x="462" y="9066"/>
                    <a:pt x="703" y="7674"/>
                    <a:pt x="956" y="6213"/>
                  </a:cubicBezTo>
                  <a:cubicBezTo>
                    <a:pt x="1034" y="5754"/>
                    <a:pt x="1111" y="5301"/>
                    <a:pt x="1187" y="4860"/>
                  </a:cubicBezTo>
                  <a:lnTo>
                    <a:pt x="1187" y="4860"/>
                  </a:lnTo>
                  <a:cubicBezTo>
                    <a:pt x="1487" y="4417"/>
                    <a:pt x="1880" y="4002"/>
                    <a:pt x="2232" y="3608"/>
                  </a:cubicBezTo>
                  <a:lnTo>
                    <a:pt x="3297" y="2463"/>
                  </a:lnTo>
                  <a:lnTo>
                    <a:pt x="5154" y="528"/>
                  </a:lnTo>
                  <a:lnTo>
                    <a:pt x="5154" y="528"/>
                  </a:lnTo>
                  <a:cubicBezTo>
                    <a:pt x="5646" y="384"/>
                    <a:pt x="6059" y="209"/>
                    <a:pt x="6444" y="148"/>
                  </a:cubicBezTo>
                  <a:cubicBezTo>
                    <a:pt x="6499" y="137"/>
                    <a:pt x="6553" y="132"/>
                    <a:pt x="6605" y="132"/>
                  </a:cubicBezTo>
                  <a:cubicBezTo>
                    <a:pt x="6734" y="132"/>
                    <a:pt x="6854" y="162"/>
                    <a:pt x="6972" y="198"/>
                  </a:cubicBezTo>
                  <a:cubicBezTo>
                    <a:pt x="7135" y="249"/>
                    <a:pt x="7281" y="309"/>
                    <a:pt x="7413" y="363"/>
                  </a:cubicBezTo>
                  <a:cubicBezTo>
                    <a:pt x="7859" y="565"/>
                    <a:pt x="8164" y="624"/>
                    <a:pt x="8245" y="624"/>
                  </a:cubicBezTo>
                  <a:cubicBezTo>
                    <a:pt x="8259" y="624"/>
                    <a:pt x="8266" y="622"/>
                    <a:pt x="8266" y="619"/>
                  </a:cubicBezTo>
                  <a:cubicBezTo>
                    <a:pt x="8268" y="609"/>
                    <a:pt x="8192" y="591"/>
                    <a:pt x="8051" y="541"/>
                  </a:cubicBezTo>
                  <a:cubicBezTo>
                    <a:pt x="7910" y="492"/>
                    <a:pt x="7710" y="400"/>
                    <a:pt x="7453" y="276"/>
                  </a:cubicBezTo>
                  <a:cubicBezTo>
                    <a:pt x="7323" y="215"/>
                    <a:pt x="7178" y="146"/>
                    <a:pt x="7009" y="87"/>
                  </a:cubicBezTo>
                  <a:cubicBezTo>
                    <a:pt x="6885" y="41"/>
                    <a:pt x="6731" y="0"/>
                    <a:pt x="65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3838100" y="3731675"/>
              <a:ext cx="151350" cy="179175"/>
            </a:xfrm>
            <a:custGeom>
              <a:avLst/>
              <a:gdLst/>
              <a:ahLst/>
              <a:cxnLst/>
              <a:rect l="l" t="t" r="r" b="b"/>
              <a:pathLst>
                <a:path w="6054" h="7167" extrusionOk="0">
                  <a:moveTo>
                    <a:pt x="5781" y="1"/>
                  </a:moveTo>
                  <a:lnTo>
                    <a:pt x="5011" y="15"/>
                  </a:lnTo>
                  <a:lnTo>
                    <a:pt x="2209" y="119"/>
                  </a:lnTo>
                  <a:lnTo>
                    <a:pt x="2167" y="121"/>
                  </a:lnTo>
                  <a:lnTo>
                    <a:pt x="2140" y="156"/>
                  </a:lnTo>
                  <a:lnTo>
                    <a:pt x="28" y="2885"/>
                  </a:lnTo>
                  <a:lnTo>
                    <a:pt x="5" y="2916"/>
                  </a:lnTo>
                  <a:lnTo>
                    <a:pt x="5" y="2956"/>
                  </a:lnTo>
                  <a:cubicBezTo>
                    <a:pt x="3" y="3780"/>
                    <a:pt x="2" y="4648"/>
                    <a:pt x="1" y="5545"/>
                  </a:cubicBezTo>
                  <a:cubicBezTo>
                    <a:pt x="1" y="6041"/>
                    <a:pt x="2" y="6529"/>
                    <a:pt x="2" y="6994"/>
                  </a:cubicBezTo>
                  <a:lnTo>
                    <a:pt x="2" y="7089"/>
                  </a:lnTo>
                  <a:lnTo>
                    <a:pt x="91" y="7109"/>
                  </a:lnTo>
                  <a:cubicBezTo>
                    <a:pt x="258" y="7145"/>
                    <a:pt x="427" y="7166"/>
                    <a:pt x="594" y="7166"/>
                  </a:cubicBezTo>
                  <a:cubicBezTo>
                    <a:pt x="794" y="7166"/>
                    <a:pt x="993" y="7135"/>
                    <a:pt x="1185" y="7060"/>
                  </a:cubicBezTo>
                  <a:cubicBezTo>
                    <a:pt x="1358" y="6989"/>
                    <a:pt x="1521" y="6870"/>
                    <a:pt x="1624" y="6712"/>
                  </a:cubicBezTo>
                  <a:cubicBezTo>
                    <a:pt x="1728" y="6550"/>
                    <a:pt x="1782" y="6391"/>
                    <a:pt x="1832" y="6231"/>
                  </a:cubicBezTo>
                  <a:cubicBezTo>
                    <a:pt x="2008" y="5610"/>
                    <a:pt x="2055" y="5013"/>
                    <a:pt x="2066" y="4455"/>
                  </a:cubicBezTo>
                  <a:lnTo>
                    <a:pt x="2066" y="4455"/>
                  </a:lnTo>
                  <a:cubicBezTo>
                    <a:pt x="2527" y="4123"/>
                    <a:pt x="2887" y="3739"/>
                    <a:pt x="3136" y="3338"/>
                  </a:cubicBezTo>
                  <a:lnTo>
                    <a:pt x="3136" y="3338"/>
                  </a:lnTo>
                  <a:lnTo>
                    <a:pt x="5262" y="3229"/>
                  </a:lnTo>
                  <a:cubicBezTo>
                    <a:pt x="5773" y="3197"/>
                    <a:pt x="6053" y="3171"/>
                    <a:pt x="6053" y="3155"/>
                  </a:cubicBezTo>
                  <a:cubicBezTo>
                    <a:pt x="6053" y="3141"/>
                    <a:pt x="5857" y="3134"/>
                    <a:pt x="5495" y="3134"/>
                  </a:cubicBezTo>
                  <a:cubicBezTo>
                    <a:pt x="5423" y="3134"/>
                    <a:pt x="5344" y="3135"/>
                    <a:pt x="5259" y="3135"/>
                  </a:cubicBezTo>
                  <a:lnTo>
                    <a:pt x="3084" y="3170"/>
                  </a:lnTo>
                  <a:lnTo>
                    <a:pt x="3039" y="3171"/>
                  </a:lnTo>
                  <a:lnTo>
                    <a:pt x="3013" y="3212"/>
                  </a:lnTo>
                  <a:cubicBezTo>
                    <a:pt x="2764" y="3605"/>
                    <a:pt x="2380" y="3999"/>
                    <a:pt x="1910" y="4317"/>
                  </a:cubicBezTo>
                  <a:lnTo>
                    <a:pt x="1866" y="4347"/>
                  </a:lnTo>
                  <a:lnTo>
                    <a:pt x="1863" y="4402"/>
                  </a:lnTo>
                  <a:cubicBezTo>
                    <a:pt x="1847" y="4954"/>
                    <a:pt x="1794" y="5566"/>
                    <a:pt x="1617" y="6167"/>
                  </a:cubicBezTo>
                  <a:cubicBezTo>
                    <a:pt x="1570" y="6314"/>
                    <a:pt x="1513" y="6466"/>
                    <a:pt x="1437" y="6582"/>
                  </a:cubicBezTo>
                  <a:cubicBezTo>
                    <a:pt x="1357" y="6702"/>
                    <a:pt x="1236" y="6789"/>
                    <a:pt x="1097" y="6846"/>
                  </a:cubicBezTo>
                  <a:cubicBezTo>
                    <a:pt x="947" y="6906"/>
                    <a:pt x="775" y="6932"/>
                    <a:pt x="600" y="6932"/>
                  </a:cubicBezTo>
                  <a:cubicBezTo>
                    <a:pt x="480" y="6932"/>
                    <a:pt x="357" y="6919"/>
                    <a:pt x="239" y="6898"/>
                  </a:cubicBezTo>
                  <a:lnTo>
                    <a:pt x="239" y="6898"/>
                  </a:lnTo>
                  <a:cubicBezTo>
                    <a:pt x="239" y="6462"/>
                    <a:pt x="240" y="6007"/>
                    <a:pt x="240" y="5545"/>
                  </a:cubicBezTo>
                  <a:cubicBezTo>
                    <a:pt x="239" y="4663"/>
                    <a:pt x="238" y="3808"/>
                    <a:pt x="236" y="2995"/>
                  </a:cubicBezTo>
                  <a:lnTo>
                    <a:pt x="236" y="2995"/>
                  </a:lnTo>
                  <a:lnTo>
                    <a:pt x="2263" y="306"/>
                  </a:lnTo>
                  <a:lnTo>
                    <a:pt x="2263" y="306"/>
                  </a:lnTo>
                  <a:lnTo>
                    <a:pt x="5016" y="122"/>
                  </a:lnTo>
                  <a:lnTo>
                    <a:pt x="5785" y="57"/>
                  </a:lnTo>
                  <a:cubicBezTo>
                    <a:pt x="5960" y="38"/>
                    <a:pt x="6053" y="24"/>
                    <a:pt x="6053" y="15"/>
                  </a:cubicBezTo>
                  <a:cubicBezTo>
                    <a:pt x="6053" y="5"/>
                    <a:pt x="5959" y="1"/>
                    <a:pt x="57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p:nvPr/>
          </p:nvSpPr>
          <p:spPr>
            <a:xfrm>
              <a:off x="3886050" y="3874250"/>
              <a:ext cx="62025" cy="171575"/>
            </a:xfrm>
            <a:custGeom>
              <a:avLst/>
              <a:gdLst/>
              <a:ahLst/>
              <a:cxnLst/>
              <a:rect l="l" t="t" r="r" b="b"/>
              <a:pathLst>
                <a:path w="2481" h="6863" extrusionOk="0">
                  <a:moveTo>
                    <a:pt x="76" y="1"/>
                  </a:moveTo>
                  <a:cubicBezTo>
                    <a:pt x="76" y="1"/>
                    <a:pt x="75" y="1"/>
                    <a:pt x="75" y="1"/>
                  </a:cubicBezTo>
                  <a:cubicBezTo>
                    <a:pt x="75" y="1"/>
                    <a:pt x="75" y="1"/>
                    <a:pt x="75" y="1"/>
                  </a:cubicBezTo>
                  <a:cubicBezTo>
                    <a:pt x="47" y="1"/>
                    <a:pt x="0" y="418"/>
                    <a:pt x="36" y="1089"/>
                  </a:cubicBezTo>
                  <a:cubicBezTo>
                    <a:pt x="72" y="1762"/>
                    <a:pt x="217" y="2691"/>
                    <a:pt x="549" y="3669"/>
                  </a:cubicBezTo>
                  <a:cubicBezTo>
                    <a:pt x="883" y="4646"/>
                    <a:pt x="1337" y="5468"/>
                    <a:pt x="1718" y="6025"/>
                  </a:cubicBezTo>
                  <a:cubicBezTo>
                    <a:pt x="2089" y="6565"/>
                    <a:pt x="2376" y="6863"/>
                    <a:pt x="2411" y="6863"/>
                  </a:cubicBezTo>
                  <a:cubicBezTo>
                    <a:pt x="2412" y="6863"/>
                    <a:pt x="2413" y="6863"/>
                    <a:pt x="2414" y="6862"/>
                  </a:cubicBezTo>
                  <a:cubicBezTo>
                    <a:pt x="2480" y="6819"/>
                    <a:pt x="1421" y="5516"/>
                    <a:pt x="776" y="3592"/>
                  </a:cubicBezTo>
                  <a:cubicBezTo>
                    <a:pt x="111" y="1675"/>
                    <a:pt x="155" y="1"/>
                    <a:pt x="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p:nvPr/>
          </p:nvSpPr>
          <p:spPr>
            <a:xfrm>
              <a:off x="3901850" y="3865000"/>
              <a:ext cx="77175" cy="32550"/>
            </a:xfrm>
            <a:custGeom>
              <a:avLst/>
              <a:gdLst/>
              <a:ahLst/>
              <a:cxnLst/>
              <a:rect l="l" t="t" r="r" b="b"/>
              <a:pathLst>
                <a:path w="3087" h="1302" extrusionOk="0">
                  <a:moveTo>
                    <a:pt x="1012" y="0"/>
                  </a:moveTo>
                  <a:cubicBezTo>
                    <a:pt x="813" y="0"/>
                    <a:pt x="634" y="25"/>
                    <a:pt x="489" y="62"/>
                  </a:cubicBezTo>
                  <a:cubicBezTo>
                    <a:pt x="170" y="141"/>
                    <a:pt x="0" y="256"/>
                    <a:pt x="12" y="284"/>
                  </a:cubicBezTo>
                  <a:cubicBezTo>
                    <a:pt x="14" y="291"/>
                    <a:pt x="24" y="294"/>
                    <a:pt x="43" y="294"/>
                  </a:cubicBezTo>
                  <a:cubicBezTo>
                    <a:pt x="137" y="294"/>
                    <a:pt x="435" y="214"/>
                    <a:pt x="835" y="214"/>
                  </a:cubicBezTo>
                  <a:cubicBezTo>
                    <a:pt x="1086" y="214"/>
                    <a:pt x="1377" y="246"/>
                    <a:pt x="1683" y="349"/>
                  </a:cubicBezTo>
                  <a:cubicBezTo>
                    <a:pt x="2547" y="633"/>
                    <a:pt x="2977" y="1301"/>
                    <a:pt x="3054" y="1301"/>
                  </a:cubicBezTo>
                  <a:cubicBezTo>
                    <a:pt x="3056" y="1301"/>
                    <a:pt x="3058" y="1300"/>
                    <a:pt x="3060" y="1299"/>
                  </a:cubicBezTo>
                  <a:cubicBezTo>
                    <a:pt x="3086" y="1285"/>
                    <a:pt x="3020" y="1090"/>
                    <a:pt x="2810" y="836"/>
                  </a:cubicBezTo>
                  <a:cubicBezTo>
                    <a:pt x="2606" y="584"/>
                    <a:pt x="2242" y="281"/>
                    <a:pt x="1760" y="121"/>
                  </a:cubicBezTo>
                  <a:cubicBezTo>
                    <a:pt x="1500" y="34"/>
                    <a:pt x="1243" y="0"/>
                    <a:pt x="10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3973750" y="3817325"/>
              <a:ext cx="10725" cy="75825"/>
            </a:xfrm>
            <a:custGeom>
              <a:avLst/>
              <a:gdLst/>
              <a:ahLst/>
              <a:cxnLst/>
              <a:rect l="l" t="t" r="r" b="b"/>
              <a:pathLst>
                <a:path w="429" h="3033" extrusionOk="0">
                  <a:moveTo>
                    <a:pt x="362" y="1"/>
                  </a:moveTo>
                  <a:cubicBezTo>
                    <a:pt x="296" y="1"/>
                    <a:pt x="177" y="669"/>
                    <a:pt x="96" y="1502"/>
                  </a:cubicBezTo>
                  <a:cubicBezTo>
                    <a:pt x="14" y="2341"/>
                    <a:pt x="1" y="3027"/>
                    <a:pt x="67" y="3032"/>
                  </a:cubicBezTo>
                  <a:cubicBezTo>
                    <a:pt x="68" y="3032"/>
                    <a:pt x="68" y="3032"/>
                    <a:pt x="68" y="3032"/>
                  </a:cubicBezTo>
                  <a:cubicBezTo>
                    <a:pt x="134" y="3032"/>
                    <a:pt x="253" y="2362"/>
                    <a:pt x="334" y="1531"/>
                  </a:cubicBezTo>
                  <a:cubicBezTo>
                    <a:pt x="416" y="697"/>
                    <a:pt x="429" y="12"/>
                    <a:pt x="363" y="1"/>
                  </a:cubicBezTo>
                  <a:cubicBezTo>
                    <a:pt x="363" y="1"/>
                    <a:pt x="362" y="1"/>
                    <a:pt x="3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4141425" y="3999525"/>
              <a:ext cx="305900" cy="1025000"/>
            </a:xfrm>
            <a:custGeom>
              <a:avLst/>
              <a:gdLst/>
              <a:ahLst/>
              <a:cxnLst/>
              <a:rect l="l" t="t" r="r" b="b"/>
              <a:pathLst>
                <a:path w="12236" h="41000" extrusionOk="0">
                  <a:moveTo>
                    <a:pt x="6" y="1"/>
                  </a:moveTo>
                  <a:cubicBezTo>
                    <a:pt x="5" y="1"/>
                    <a:pt x="5" y="1"/>
                    <a:pt x="5" y="1"/>
                  </a:cubicBezTo>
                  <a:cubicBezTo>
                    <a:pt x="1" y="2"/>
                    <a:pt x="8" y="40"/>
                    <a:pt x="24" y="111"/>
                  </a:cubicBezTo>
                  <a:cubicBezTo>
                    <a:pt x="46" y="197"/>
                    <a:pt x="72" y="301"/>
                    <a:pt x="105" y="429"/>
                  </a:cubicBezTo>
                  <a:cubicBezTo>
                    <a:pt x="187" y="726"/>
                    <a:pt x="298" y="1131"/>
                    <a:pt x="439" y="1642"/>
                  </a:cubicBezTo>
                  <a:cubicBezTo>
                    <a:pt x="735" y="2694"/>
                    <a:pt x="1173" y="4213"/>
                    <a:pt x="1729" y="6086"/>
                  </a:cubicBezTo>
                  <a:cubicBezTo>
                    <a:pt x="2840" y="9831"/>
                    <a:pt x="4418" y="14996"/>
                    <a:pt x="6286" y="20661"/>
                  </a:cubicBezTo>
                  <a:cubicBezTo>
                    <a:pt x="7225" y="23490"/>
                    <a:pt x="8155" y="26175"/>
                    <a:pt x="9040" y="28603"/>
                  </a:cubicBezTo>
                  <a:cubicBezTo>
                    <a:pt x="9496" y="29812"/>
                    <a:pt x="9920" y="30964"/>
                    <a:pt x="10357" y="32029"/>
                  </a:cubicBezTo>
                  <a:cubicBezTo>
                    <a:pt x="10774" y="33101"/>
                    <a:pt x="11215" y="34076"/>
                    <a:pt x="11528" y="34996"/>
                  </a:cubicBezTo>
                  <a:cubicBezTo>
                    <a:pt x="11844" y="35914"/>
                    <a:pt x="12035" y="36778"/>
                    <a:pt x="12074" y="37545"/>
                  </a:cubicBezTo>
                  <a:cubicBezTo>
                    <a:pt x="12113" y="38313"/>
                    <a:pt x="12018" y="38977"/>
                    <a:pt x="11864" y="39496"/>
                  </a:cubicBezTo>
                  <a:cubicBezTo>
                    <a:pt x="11550" y="40541"/>
                    <a:pt x="11087" y="40982"/>
                    <a:pt x="11121" y="40999"/>
                  </a:cubicBezTo>
                  <a:cubicBezTo>
                    <a:pt x="11121" y="40999"/>
                    <a:pt x="11237" y="40898"/>
                    <a:pt x="11400" y="40661"/>
                  </a:cubicBezTo>
                  <a:cubicBezTo>
                    <a:pt x="11642" y="40313"/>
                    <a:pt x="11827" y="39929"/>
                    <a:pt x="11953" y="39524"/>
                  </a:cubicBezTo>
                  <a:cubicBezTo>
                    <a:pt x="12124" y="39000"/>
                    <a:pt x="12235" y="38325"/>
                    <a:pt x="12208" y="37541"/>
                  </a:cubicBezTo>
                  <a:cubicBezTo>
                    <a:pt x="12181" y="36756"/>
                    <a:pt x="11998" y="35875"/>
                    <a:pt x="11687" y="34944"/>
                  </a:cubicBezTo>
                  <a:cubicBezTo>
                    <a:pt x="11383" y="34009"/>
                    <a:pt x="10949" y="33028"/>
                    <a:pt x="10541" y="31957"/>
                  </a:cubicBezTo>
                  <a:cubicBezTo>
                    <a:pt x="10114" y="30891"/>
                    <a:pt x="9698" y="29737"/>
                    <a:pt x="9248" y="28528"/>
                  </a:cubicBezTo>
                  <a:cubicBezTo>
                    <a:pt x="8374" y="26099"/>
                    <a:pt x="7453" y="23414"/>
                    <a:pt x="6514" y="20586"/>
                  </a:cubicBezTo>
                  <a:cubicBezTo>
                    <a:pt x="4647" y="14924"/>
                    <a:pt x="3045" y="9770"/>
                    <a:pt x="1892" y="6038"/>
                  </a:cubicBezTo>
                  <a:cubicBezTo>
                    <a:pt x="1321" y="4185"/>
                    <a:pt x="856" y="2681"/>
                    <a:pt x="528" y="1617"/>
                  </a:cubicBezTo>
                  <a:cubicBezTo>
                    <a:pt x="369" y="1109"/>
                    <a:pt x="243" y="708"/>
                    <a:pt x="152" y="416"/>
                  </a:cubicBezTo>
                  <a:cubicBezTo>
                    <a:pt x="110" y="290"/>
                    <a:pt x="75" y="189"/>
                    <a:pt x="48" y="105"/>
                  </a:cubicBezTo>
                  <a:cubicBezTo>
                    <a:pt x="24" y="36"/>
                    <a:pt x="9" y="1"/>
                    <a:pt x="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4"/>
            <p:cNvSpPr/>
            <p:nvPr/>
          </p:nvSpPr>
          <p:spPr>
            <a:xfrm>
              <a:off x="2736000" y="4512025"/>
              <a:ext cx="1244100" cy="959225"/>
            </a:xfrm>
            <a:custGeom>
              <a:avLst/>
              <a:gdLst/>
              <a:ahLst/>
              <a:cxnLst/>
              <a:rect l="l" t="t" r="r" b="b"/>
              <a:pathLst>
                <a:path w="49764" h="38369" extrusionOk="0">
                  <a:moveTo>
                    <a:pt x="5614" y="1"/>
                  </a:moveTo>
                  <a:lnTo>
                    <a:pt x="1501" y="23232"/>
                  </a:lnTo>
                  <a:cubicBezTo>
                    <a:pt x="1" y="31033"/>
                    <a:pt x="5932" y="38287"/>
                    <a:pt x="13875" y="38368"/>
                  </a:cubicBezTo>
                  <a:lnTo>
                    <a:pt x="49764" y="37970"/>
                  </a:lnTo>
                  <a:lnTo>
                    <a:pt x="48821" y="26349"/>
                  </a:lnTo>
                  <a:lnTo>
                    <a:pt x="18050" y="21759"/>
                  </a:lnTo>
                  <a:lnTo>
                    <a:pt x="21881" y="665"/>
                  </a:lnTo>
                  <a:lnTo>
                    <a:pt x="56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4"/>
            <p:cNvSpPr/>
            <p:nvPr/>
          </p:nvSpPr>
          <p:spPr>
            <a:xfrm>
              <a:off x="3901025" y="5105825"/>
              <a:ext cx="507200" cy="368775"/>
            </a:xfrm>
            <a:custGeom>
              <a:avLst/>
              <a:gdLst/>
              <a:ahLst/>
              <a:cxnLst/>
              <a:rect l="l" t="t" r="r" b="b"/>
              <a:pathLst>
                <a:path w="20288" h="14751" extrusionOk="0">
                  <a:moveTo>
                    <a:pt x="7057" y="0"/>
                  </a:moveTo>
                  <a:cubicBezTo>
                    <a:pt x="7057" y="0"/>
                    <a:pt x="510" y="3127"/>
                    <a:pt x="19" y="3127"/>
                  </a:cubicBezTo>
                  <a:cubicBezTo>
                    <a:pt x="11" y="3127"/>
                    <a:pt x="5" y="3126"/>
                    <a:pt x="0" y="3125"/>
                  </a:cubicBezTo>
                  <a:lnTo>
                    <a:pt x="0" y="3342"/>
                  </a:lnTo>
                  <a:lnTo>
                    <a:pt x="0" y="13273"/>
                  </a:lnTo>
                  <a:lnTo>
                    <a:pt x="3260" y="14247"/>
                  </a:lnTo>
                  <a:cubicBezTo>
                    <a:pt x="4388" y="14583"/>
                    <a:pt x="5553" y="14751"/>
                    <a:pt x="6718" y="14751"/>
                  </a:cubicBezTo>
                  <a:cubicBezTo>
                    <a:pt x="7822" y="14751"/>
                    <a:pt x="8927" y="14600"/>
                    <a:pt x="10001" y="14297"/>
                  </a:cubicBezTo>
                  <a:cubicBezTo>
                    <a:pt x="11368" y="13914"/>
                    <a:pt x="12653" y="13515"/>
                    <a:pt x="12818" y="13326"/>
                  </a:cubicBezTo>
                  <a:cubicBezTo>
                    <a:pt x="13186" y="12905"/>
                    <a:pt x="14079" y="11066"/>
                    <a:pt x="14079" y="11066"/>
                  </a:cubicBezTo>
                  <a:cubicBezTo>
                    <a:pt x="14079" y="11066"/>
                    <a:pt x="15498" y="10541"/>
                    <a:pt x="15655" y="10016"/>
                  </a:cubicBezTo>
                  <a:cubicBezTo>
                    <a:pt x="15813" y="9491"/>
                    <a:pt x="15866" y="8492"/>
                    <a:pt x="15866" y="8492"/>
                  </a:cubicBezTo>
                  <a:cubicBezTo>
                    <a:pt x="15866" y="8492"/>
                    <a:pt x="18473" y="8274"/>
                    <a:pt x="19380" y="7669"/>
                  </a:cubicBezTo>
                  <a:cubicBezTo>
                    <a:pt x="20287" y="7064"/>
                    <a:pt x="20162" y="3731"/>
                    <a:pt x="20162" y="3731"/>
                  </a:cubicBezTo>
                  <a:lnTo>
                    <a:pt x="20162" y="3731"/>
                  </a:lnTo>
                  <a:lnTo>
                    <a:pt x="18952" y="4738"/>
                  </a:lnTo>
                  <a:lnTo>
                    <a:pt x="14114" y="5141"/>
                  </a:lnTo>
                  <a:lnTo>
                    <a:pt x="11291" y="3128"/>
                  </a:lnTo>
                  <a:lnTo>
                    <a:pt x="11291" y="3128"/>
                  </a:lnTo>
                  <a:cubicBezTo>
                    <a:pt x="11291" y="3128"/>
                    <a:pt x="13755" y="3351"/>
                    <a:pt x="15666" y="3351"/>
                  </a:cubicBezTo>
                  <a:cubicBezTo>
                    <a:pt x="16622" y="3351"/>
                    <a:pt x="17440" y="3295"/>
                    <a:pt x="17742" y="3128"/>
                  </a:cubicBezTo>
                  <a:cubicBezTo>
                    <a:pt x="18650" y="2626"/>
                    <a:pt x="18952" y="605"/>
                    <a:pt x="18952" y="605"/>
                  </a:cubicBezTo>
                  <a:lnTo>
                    <a:pt x="70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p:nvPr/>
          </p:nvSpPr>
          <p:spPr>
            <a:xfrm>
              <a:off x="4074250" y="5109375"/>
              <a:ext cx="336000" cy="124550"/>
            </a:xfrm>
            <a:custGeom>
              <a:avLst/>
              <a:gdLst/>
              <a:ahLst/>
              <a:cxnLst/>
              <a:rect l="l" t="t" r="r" b="b"/>
              <a:pathLst>
                <a:path w="13440" h="4982" extrusionOk="0">
                  <a:moveTo>
                    <a:pt x="168" y="0"/>
                  </a:moveTo>
                  <a:cubicBezTo>
                    <a:pt x="59" y="0"/>
                    <a:pt x="1" y="3"/>
                    <a:pt x="1" y="9"/>
                  </a:cubicBezTo>
                  <a:cubicBezTo>
                    <a:pt x="0" y="16"/>
                    <a:pt x="80" y="27"/>
                    <a:pt x="234" y="42"/>
                  </a:cubicBezTo>
                  <a:lnTo>
                    <a:pt x="909" y="98"/>
                  </a:lnTo>
                  <a:lnTo>
                    <a:pt x="3426" y="267"/>
                  </a:lnTo>
                  <a:lnTo>
                    <a:pt x="11912" y="762"/>
                  </a:lnTo>
                  <a:lnTo>
                    <a:pt x="11912" y="762"/>
                  </a:lnTo>
                  <a:cubicBezTo>
                    <a:pt x="11809" y="1797"/>
                    <a:pt x="10898" y="2709"/>
                    <a:pt x="9819" y="3028"/>
                  </a:cubicBezTo>
                  <a:cubicBezTo>
                    <a:pt x="9259" y="3204"/>
                    <a:pt x="8678" y="3263"/>
                    <a:pt x="8102" y="3263"/>
                  </a:cubicBezTo>
                  <a:cubicBezTo>
                    <a:pt x="7712" y="3263"/>
                    <a:pt x="7324" y="3236"/>
                    <a:pt x="6946" y="3200"/>
                  </a:cubicBezTo>
                  <a:cubicBezTo>
                    <a:pt x="6108" y="3120"/>
                    <a:pt x="5287" y="3006"/>
                    <a:pt x="4489" y="3006"/>
                  </a:cubicBezTo>
                  <a:cubicBezTo>
                    <a:pt x="4389" y="3006"/>
                    <a:pt x="4289" y="3007"/>
                    <a:pt x="4189" y="3011"/>
                  </a:cubicBezTo>
                  <a:lnTo>
                    <a:pt x="3625" y="3033"/>
                  </a:lnTo>
                  <a:lnTo>
                    <a:pt x="4154" y="3227"/>
                  </a:lnTo>
                  <a:cubicBezTo>
                    <a:pt x="4813" y="3470"/>
                    <a:pt x="5367" y="3912"/>
                    <a:pt x="5977" y="4209"/>
                  </a:cubicBezTo>
                  <a:cubicBezTo>
                    <a:pt x="6550" y="4499"/>
                    <a:pt x="7161" y="4710"/>
                    <a:pt x="7791" y="4837"/>
                  </a:cubicBezTo>
                  <a:cubicBezTo>
                    <a:pt x="8274" y="4933"/>
                    <a:pt x="8763" y="4982"/>
                    <a:pt x="9253" y="4982"/>
                  </a:cubicBezTo>
                  <a:cubicBezTo>
                    <a:pt x="9814" y="4982"/>
                    <a:pt x="10374" y="4918"/>
                    <a:pt x="10924" y="4792"/>
                  </a:cubicBezTo>
                  <a:cubicBezTo>
                    <a:pt x="11784" y="4596"/>
                    <a:pt x="12421" y="4292"/>
                    <a:pt x="12832" y="4054"/>
                  </a:cubicBezTo>
                  <a:cubicBezTo>
                    <a:pt x="13042" y="3941"/>
                    <a:pt x="13189" y="3831"/>
                    <a:pt x="13289" y="3760"/>
                  </a:cubicBezTo>
                  <a:cubicBezTo>
                    <a:pt x="13390" y="3688"/>
                    <a:pt x="13440" y="3649"/>
                    <a:pt x="13437" y="3643"/>
                  </a:cubicBezTo>
                  <a:cubicBezTo>
                    <a:pt x="13436" y="3643"/>
                    <a:pt x="13435" y="3642"/>
                    <a:pt x="13434" y="3642"/>
                  </a:cubicBezTo>
                  <a:cubicBezTo>
                    <a:pt x="13404" y="3642"/>
                    <a:pt x="13195" y="3786"/>
                    <a:pt x="12797" y="3989"/>
                  </a:cubicBezTo>
                  <a:cubicBezTo>
                    <a:pt x="12197" y="4299"/>
                    <a:pt x="11557" y="4524"/>
                    <a:pt x="10895" y="4658"/>
                  </a:cubicBezTo>
                  <a:cubicBezTo>
                    <a:pt x="10394" y="4762"/>
                    <a:pt x="9886" y="4814"/>
                    <a:pt x="9377" y="4814"/>
                  </a:cubicBezTo>
                  <a:cubicBezTo>
                    <a:pt x="8858" y="4814"/>
                    <a:pt x="8339" y="4760"/>
                    <a:pt x="7829" y="4651"/>
                  </a:cubicBezTo>
                  <a:cubicBezTo>
                    <a:pt x="7217" y="4522"/>
                    <a:pt x="6627" y="4310"/>
                    <a:pt x="6072" y="4023"/>
                  </a:cubicBezTo>
                  <a:cubicBezTo>
                    <a:pt x="5627" y="3804"/>
                    <a:pt x="5201" y="3490"/>
                    <a:pt x="4712" y="3235"/>
                  </a:cubicBezTo>
                  <a:lnTo>
                    <a:pt x="4712" y="3235"/>
                  </a:lnTo>
                  <a:cubicBezTo>
                    <a:pt x="5421" y="3257"/>
                    <a:pt x="6159" y="3359"/>
                    <a:pt x="6924" y="3435"/>
                  </a:cubicBezTo>
                  <a:cubicBezTo>
                    <a:pt x="7312" y="3472"/>
                    <a:pt x="7713" y="3502"/>
                    <a:pt x="8120" y="3502"/>
                  </a:cubicBezTo>
                  <a:cubicBezTo>
                    <a:pt x="8706" y="3502"/>
                    <a:pt x="9305" y="3441"/>
                    <a:pt x="9893" y="3256"/>
                  </a:cubicBezTo>
                  <a:cubicBezTo>
                    <a:pt x="10490" y="3075"/>
                    <a:pt x="11039" y="2732"/>
                    <a:pt x="11449" y="2282"/>
                  </a:cubicBezTo>
                  <a:cubicBezTo>
                    <a:pt x="11859" y="1831"/>
                    <a:pt x="12132" y="1253"/>
                    <a:pt x="12155" y="657"/>
                  </a:cubicBezTo>
                  <a:lnTo>
                    <a:pt x="12158" y="541"/>
                  </a:lnTo>
                  <a:lnTo>
                    <a:pt x="12042" y="535"/>
                  </a:lnTo>
                  <a:cubicBezTo>
                    <a:pt x="8607" y="368"/>
                    <a:pt x="5608" y="222"/>
                    <a:pt x="3435" y="117"/>
                  </a:cubicBezTo>
                  <a:lnTo>
                    <a:pt x="914" y="17"/>
                  </a:lnTo>
                  <a:lnTo>
                    <a:pt x="236" y="0"/>
                  </a:lnTo>
                  <a:cubicBezTo>
                    <a:pt x="212" y="0"/>
                    <a:pt x="189" y="0"/>
                    <a:pt x="1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4"/>
            <p:cNvSpPr/>
            <p:nvPr/>
          </p:nvSpPr>
          <p:spPr>
            <a:xfrm>
              <a:off x="4208550" y="5311175"/>
              <a:ext cx="137950" cy="16475"/>
            </a:xfrm>
            <a:custGeom>
              <a:avLst/>
              <a:gdLst/>
              <a:ahLst/>
              <a:cxnLst/>
              <a:rect l="l" t="t" r="r" b="b"/>
              <a:pathLst>
                <a:path w="5518" h="659" extrusionOk="0">
                  <a:moveTo>
                    <a:pt x="5411" y="1"/>
                  </a:moveTo>
                  <a:cubicBezTo>
                    <a:pt x="5094" y="1"/>
                    <a:pt x="4024" y="137"/>
                    <a:pt x="2750" y="275"/>
                  </a:cubicBezTo>
                  <a:cubicBezTo>
                    <a:pt x="1234" y="442"/>
                    <a:pt x="0" y="551"/>
                    <a:pt x="4" y="619"/>
                  </a:cubicBezTo>
                  <a:cubicBezTo>
                    <a:pt x="5" y="644"/>
                    <a:pt x="185" y="659"/>
                    <a:pt x="490" y="659"/>
                  </a:cubicBezTo>
                  <a:cubicBezTo>
                    <a:pt x="991" y="659"/>
                    <a:pt x="1830" y="619"/>
                    <a:pt x="2777" y="513"/>
                  </a:cubicBezTo>
                  <a:cubicBezTo>
                    <a:pt x="4302" y="349"/>
                    <a:pt x="5518" y="80"/>
                    <a:pt x="5507" y="17"/>
                  </a:cubicBezTo>
                  <a:cubicBezTo>
                    <a:pt x="5505" y="6"/>
                    <a:pt x="5472" y="1"/>
                    <a:pt x="54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4204425" y="5368675"/>
              <a:ext cx="76900" cy="29850"/>
            </a:xfrm>
            <a:custGeom>
              <a:avLst/>
              <a:gdLst/>
              <a:ahLst/>
              <a:cxnLst/>
              <a:rect l="l" t="t" r="r" b="b"/>
              <a:pathLst>
                <a:path w="3076" h="1194" extrusionOk="0">
                  <a:moveTo>
                    <a:pt x="3017" y="1"/>
                  </a:moveTo>
                  <a:cubicBezTo>
                    <a:pt x="2864" y="1"/>
                    <a:pt x="2234" y="200"/>
                    <a:pt x="1495" y="485"/>
                  </a:cubicBezTo>
                  <a:cubicBezTo>
                    <a:pt x="659" y="808"/>
                    <a:pt x="1" y="1121"/>
                    <a:pt x="25" y="1183"/>
                  </a:cubicBezTo>
                  <a:cubicBezTo>
                    <a:pt x="27" y="1190"/>
                    <a:pt x="39" y="1194"/>
                    <a:pt x="60" y="1194"/>
                  </a:cubicBezTo>
                  <a:cubicBezTo>
                    <a:pt x="214" y="1194"/>
                    <a:pt x="844" y="994"/>
                    <a:pt x="1581" y="709"/>
                  </a:cubicBezTo>
                  <a:cubicBezTo>
                    <a:pt x="2418" y="386"/>
                    <a:pt x="3076" y="74"/>
                    <a:pt x="3052" y="11"/>
                  </a:cubicBezTo>
                  <a:cubicBezTo>
                    <a:pt x="3049" y="4"/>
                    <a:pt x="3037" y="1"/>
                    <a:pt x="30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3864375" y="4291450"/>
              <a:ext cx="62925" cy="37450"/>
            </a:xfrm>
            <a:custGeom>
              <a:avLst/>
              <a:gdLst/>
              <a:ahLst/>
              <a:cxnLst/>
              <a:rect l="l" t="t" r="r" b="b"/>
              <a:pathLst>
                <a:path w="2517" h="1498" extrusionOk="0">
                  <a:moveTo>
                    <a:pt x="0" y="106"/>
                  </a:moveTo>
                  <a:cubicBezTo>
                    <a:pt x="51" y="209"/>
                    <a:pt x="116" y="303"/>
                    <a:pt x="193" y="386"/>
                  </a:cubicBezTo>
                  <a:lnTo>
                    <a:pt x="193" y="386"/>
                  </a:lnTo>
                  <a:cubicBezTo>
                    <a:pt x="194" y="367"/>
                    <a:pt x="195" y="347"/>
                    <a:pt x="197" y="328"/>
                  </a:cubicBezTo>
                  <a:lnTo>
                    <a:pt x="0" y="106"/>
                  </a:lnTo>
                  <a:close/>
                  <a:moveTo>
                    <a:pt x="2261" y="1"/>
                  </a:moveTo>
                  <a:cubicBezTo>
                    <a:pt x="2091" y="446"/>
                    <a:pt x="1642" y="771"/>
                    <a:pt x="1165" y="794"/>
                  </a:cubicBezTo>
                  <a:cubicBezTo>
                    <a:pt x="1148" y="795"/>
                    <a:pt x="1130" y="795"/>
                    <a:pt x="1113" y="795"/>
                  </a:cubicBezTo>
                  <a:cubicBezTo>
                    <a:pt x="768" y="795"/>
                    <a:pt x="427" y="639"/>
                    <a:pt x="193" y="386"/>
                  </a:cubicBezTo>
                  <a:lnTo>
                    <a:pt x="193" y="386"/>
                  </a:lnTo>
                  <a:cubicBezTo>
                    <a:pt x="179" y="965"/>
                    <a:pt x="719" y="1498"/>
                    <a:pt x="1294" y="1498"/>
                  </a:cubicBezTo>
                  <a:cubicBezTo>
                    <a:pt x="1342" y="1498"/>
                    <a:pt x="1390" y="1494"/>
                    <a:pt x="1438" y="1486"/>
                  </a:cubicBezTo>
                  <a:cubicBezTo>
                    <a:pt x="2082" y="1385"/>
                    <a:pt x="2517" y="601"/>
                    <a:pt x="22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3824075" y="4151025"/>
              <a:ext cx="62950" cy="37475"/>
            </a:xfrm>
            <a:custGeom>
              <a:avLst/>
              <a:gdLst/>
              <a:ahLst/>
              <a:cxnLst/>
              <a:rect l="l" t="t" r="r" b="b"/>
              <a:pathLst>
                <a:path w="2518" h="1499" extrusionOk="0">
                  <a:moveTo>
                    <a:pt x="1" y="108"/>
                  </a:moveTo>
                  <a:cubicBezTo>
                    <a:pt x="51" y="210"/>
                    <a:pt x="117" y="304"/>
                    <a:pt x="194" y="387"/>
                  </a:cubicBezTo>
                  <a:lnTo>
                    <a:pt x="194" y="387"/>
                  </a:lnTo>
                  <a:cubicBezTo>
                    <a:pt x="195" y="367"/>
                    <a:pt x="196" y="348"/>
                    <a:pt x="197" y="328"/>
                  </a:cubicBezTo>
                  <a:lnTo>
                    <a:pt x="1" y="108"/>
                  </a:lnTo>
                  <a:close/>
                  <a:moveTo>
                    <a:pt x="2262" y="1"/>
                  </a:moveTo>
                  <a:cubicBezTo>
                    <a:pt x="2091" y="447"/>
                    <a:pt x="1643" y="773"/>
                    <a:pt x="1167" y="794"/>
                  </a:cubicBezTo>
                  <a:cubicBezTo>
                    <a:pt x="1149" y="795"/>
                    <a:pt x="1132" y="796"/>
                    <a:pt x="1115" y="796"/>
                  </a:cubicBezTo>
                  <a:cubicBezTo>
                    <a:pt x="769" y="796"/>
                    <a:pt x="429" y="640"/>
                    <a:pt x="194" y="387"/>
                  </a:cubicBezTo>
                  <a:lnTo>
                    <a:pt x="194" y="387"/>
                  </a:lnTo>
                  <a:cubicBezTo>
                    <a:pt x="181" y="966"/>
                    <a:pt x="722" y="1499"/>
                    <a:pt x="1297" y="1499"/>
                  </a:cubicBezTo>
                  <a:cubicBezTo>
                    <a:pt x="1345" y="1499"/>
                    <a:pt x="1392" y="1495"/>
                    <a:pt x="1440" y="1488"/>
                  </a:cubicBezTo>
                  <a:cubicBezTo>
                    <a:pt x="2083" y="1385"/>
                    <a:pt x="2517" y="601"/>
                    <a:pt x="22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4281325" y="4022375"/>
              <a:ext cx="20950" cy="459825"/>
            </a:xfrm>
            <a:custGeom>
              <a:avLst/>
              <a:gdLst/>
              <a:ahLst/>
              <a:cxnLst/>
              <a:rect l="l" t="t" r="r" b="b"/>
              <a:pathLst>
                <a:path w="838" h="18393" extrusionOk="0">
                  <a:moveTo>
                    <a:pt x="18" y="1"/>
                  </a:moveTo>
                  <a:cubicBezTo>
                    <a:pt x="17" y="1"/>
                    <a:pt x="17" y="1"/>
                    <a:pt x="17" y="1"/>
                  </a:cubicBezTo>
                  <a:cubicBezTo>
                    <a:pt x="1" y="2"/>
                    <a:pt x="12" y="260"/>
                    <a:pt x="44" y="724"/>
                  </a:cubicBezTo>
                  <a:cubicBezTo>
                    <a:pt x="80" y="1232"/>
                    <a:pt x="128" y="1895"/>
                    <a:pt x="184" y="2693"/>
                  </a:cubicBezTo>
                  <a:cubicBezTo>
                    <a:pt x="302" y="4354"/>
                    <a:pt x="443" y="6649"/>
                    <a:pt x="520" y="9189"/>
                  </a:cubicBezTo>
                  <a:cubicBezTo>
                    <a:pt x="596" y="11729"/>
                    <a:pt x="597" y="14030"/>
                    <a:pt x="581" y="15695"/>
                  </a:cubicBezTo>
                  <a:cubicBezTo>
                    <a:pt x="572" y="16495"/>
                    <a:pt x="565" y="17159"/>
                    <a:pt x="560" y="17667"/>
                  </a:cubicBezTo>
                  <a:cubicBezTo>
                    <a:pt x="556" y="18132"/>
                    <a:pt x="562" y="18391"/>
                    <a:pt x="578" y="18392"/>
                  </a:cubicBezTo>
                  <a:cubicBezTo>
                    <a:pt x="578" y="18392"/>
                    <a:pt x="579" y="18392"/>
                    <a:pt x="579" y="18392"/>
                  </a:cubicBezTo>
                  <a:cubicBezTo>
                    <a:pt x="595" y="18392"/>
                    <a:pt x="619" y="18135"/>
                    <a:pt x="653" y="17671"/>
                  </a:cubicBezTo>
                  <a:cubicBezTo>
                    <a:pt x="687" y="17206"/>
                    <a:pt x="720" y="16532"/>
                    <a:pt x="750" y="15698"/>
                  </a:cubicBezTo>
                  <a:cubicBezTo>
                    <a:pt x="811" y="14032"/>
                    <a:pt x="837" y="11725"/>
                    <a:pt x="759" y="9182"/>
                  </a:cubicBezTo>
                  <a:cubicBezTo>
                    <a:pt x="681" y="6638"/>
                    <a:pt x="515" y="4338"/>
                    <a:pt x="354" y="2678"/>
                  </a:cubicBezTo>
                  <a:cubicBezTo>
                    <a:pt x="273" y="1849"/>
                    <a:pt x="197" y="1178"/>
                    <a:pt x="136" y="716"/>
                  </a:cubicBezTo>
                  <a:cubicBezTo>
                    <a:pt x="75" y="255"/>
                    <a:pt x="35" y="1"/>
                    <a:pt x="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0C8ACAF6-3901-4246-A741-DAAC7C57443B}"/>
              </a:ext>
            </a:extLst>
          </p:cNvPr>
          <p:cNvSpPr txBox="1"/>
          <p:nvPr/>
        </p:nvSpPr>
        <p:spPr>
          <a:xfrm>
            <a:off x="4075658" y="1162103"/>
            <a:ext cx="4740400" cy="307777"/>
          </a:xfrm>
          <a:prstGeom prst="rect">
            <a:avLst/>
          </a:prstGeom>
          <a:noFill/>
        </p:spPr>
        <p:txBody>
          <a:bodyPr wrap="none" rtlCol="0">
            <a:spAutoFit/>
          </a:bodyPr>
          <a:lstStyle/>
          <a:p>
            <a:r>
              <a:rPr lang="en-US" dirty="0">
                <a:latin typeface="SVN-Aptima" panose="02040603050506020204" pitchFamily="18" charset="0"/>
              </a:rPr>
              <a:t>THỰC TẬP CUỐI KHOÁ NGÀNH KỸ THUẬT PHẦN MỀM</a:t>
            </a:r>
            <a:endParaRPr lang="vi-VN" dirty="0"/>
          </a:p>
        </p:txBody>
      </p:sp>
      <p:sp>
        <p:nvSpPr>
          <p:cNvPr id="108" name="TextBox 107">
            <a:extLst>
              <a:ext uri="{FF2B5EF4-FFF2-40B4-BE49-F238E27FC236}">
                <a16:creationId xmlns:a16="http://schemas.microsoft.com/office/drawing/2014/main" id="{FB8B6E4A-E58B-462B-AE16-56411AF0508D}"/>
              </a:ext>
            </a:extLst>
          </p:cNvPr>
          <p:cNvSpPr txBox="1"/>
          <p:nvPr/>
        </p:nvSpPr>
        <p:spPr>
          <a:xfrm>
            <a:off x="4801017" y="265384"/>
            <a:ext cx="3289682" cy="584775"/>
          </a:xfrm>
          <a:prstGeom prst="rect">
            <a:avLst/>
          </a:prstGeom>
          <a:noFill/>
        </p:spPr>
        <p:txBody>
          <a:bodyPr wrap="none" rtlCol="0">
            <a:spAutoFit/>
          </a:bodyPr>
          <a:lstStyle/>
          <a:p>
            <a:pPr algn="ctr"/>
            <a:r>
              <a:rPr lang="en-US" sz="1600" b="1" dirty="0">
                <a:latin typeface="SVN-Aptima" panose="02040603050506020204" pitchFamily="18" charset="0"/>
              </a:rPr>
              <a:t>TR</a:t>
            </a:r>
            <a:r>
              <a:rPr lang="vi-VN" sz="1600" b="1" dirty="0">
                <a:latin typeface="SVN-Aptima" panose="02040603050506020204" pitchFamily="18" charset="0"/>
              </a:rPr>
              <a:t>ƯỜNG ĐẠI HỌC AN GIANG</a:t>
            </a:r>
          </a:p>
          <a:p>
            <a:pPr algn="ctr"/>
            <a:r>
              <a:rPr lang="vi-VN" sz="1600" b="1" dirty="0">
                <a:latin typeface="SVN-Aptima" panose="02040603050506020204" pitchFamily="18" charset="0"/>
              </a:rPr>
              <a:t>KHOA CÔNG NGHỆ THÔNG TIN</a:t>
            </a:r>
            <a:endParaRPr lang="vi-VN" sz="16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7"/>
          <p:cNvSpPr txBox="1">
            <a:spLocks noGrp="1"/>
          </p:cNvSpPr>
          <p:nvPr>
            <p:ph type="title"/>
          </p:nvPr>
        </p:nvSpPr>
        <p:spPr>
          <a:xfrm>
            <a:off x="168826" y="460350"/>
            <a:ext cx="5059790" cy="755700"/>
          </a:xfrm>
          <a:prstGeom prst="rect">
            <a:avLst/>
          </a:prstGeom>
        </p:spPr>
        <p:txBody>
          <a:bodyPr spcFirstLastPara="1" wrap="square" lIns="91425" tIns="91425" rIns="91425" bIns="91425" anchor="b" anchorCtr="0">
            <a:noAutofit/>
          </a:bodyPr>
          <a:lstStyle/>
          <a:p>
            <a:pPr lvl="0"/>
            <a:r>
              <a:rPr lang="vi-VN">
                <a:latin typeface="SVN-Bio Sans" panose="020B0506020202040204" pitchFamily="34" charset="0"/>
              </a:rPr>
              <a:t>Phạm vi đề tài</a:t>
            </a:r>
            <a:endParaRPr lang="vi-VN" dirty="0">
              <a:latin typeface="SVN-Bio Sans" panose="020B0506020202040204" pitchFamily="34" charset="0"/>
            </a:endParaRPr>
          </a:p>
        </p:txBody>
      </p:sp>
      <p:sp>
        <p:nvSpPr>
          <p:cNvPr id="5" name="TextBox 4">
            <a:extLst>
              <a:ext uri="{FF2B5EF4-FFF2-40B4-BE49-F238E27FC236}">
                <a16:creationId xmlns:a16="http://schemas.microsoft.com/office/drawing/2014/main" id="{3A16ADB8-0928-4AEC-B0B1-59CBE391D224}"/>
              </a:ext>
            </a:extLst>
          </p:cNvPr>
          <p:cNvSpPr txBox="1"/>
          <p:nvPr/>
        </p:nvSpPr>
        <p:spPr>
          <a:xfrm>
            <a:off x="282177" y="1389045"/>
            <a:ext cx="8536781" cy="1169551"/>
          </a:xfrm>
          <a:prstGeom prst="rect">
            <a:avLst/>
          </a:prstGeom>
          <a:noFill/>
        </p:spPr>
        <p:txBody>
          <a:bodyPr wrap="square">
            <a:spAutoFit/>
          </a:bodyPr>
          <a:lstStyle/>
          <a:p>
            <a:pPr algn="just"/>
            <a:r>
              <a:rPr lang="vi-VN" b="1" dirty="0">
                <a:latin typeface="+mj-lt"/>
              </a:rPr>
              <a:t>Về lý thuyết</a:t>
            </a:r>
            <a:r>
              <a:rPr lang="vi-VN" dirty="0">
                <a:latin typeface="+mj-lt"/>
              </a:rPr>
              <a:t>: Tìm hiểu các quá trình trong hoạt động trong thực tế ở hệ thống giới thiệu giải pháp số. Nghiên cứu để giải quyết các vấn đề nhằm xây dựng website giới thiệu các giải pháp chuyển đổi số dựa trên công nghệ Laravel. Đơn giản các hóa hoạt động tham khảo, liên hệ tư vấn. </a:t>
            </a:r>
          </a:p>
          <a:p>
            <a:pPr algn="just"/>
            <a:r>
              <a:rPr lang="vi-VN" b="1" dirty="0">
                <a:latin typeface="+mj-lt"/>
              </a:rPr>
              <a:t>Về ứng dụng</a:t>
            </a:r>
            <a:r>
              <a:rPr lang="vi-VN" dirty="0">
                <a:latin typeface="+mj-lt"/>
              </a:rPr>
              <a:t>: Xây dựng một website với các chức năng giúp hỗ trợ việc giới thiệu, quản lý các liên hệ và theo dõi các số liệu kinh doanh. Phát triển thêm các chức năng hỗ trợ hoạt động kinh doanh của cửa hàng.</a:t>
            </a:r>
          </a:p>
        </p:txBody>
      </p:sp>
      <p:sp>
        <p:nvSpPr>
          <p:cNvPr id="11" name="TextBox 10">
            <a:extLst>
              <a:ext uri="{FF2B5EF4-FFF2-40B4-BE49-F238E27FC236}">
                <a16:creationId xmlns:a16="http://schemas.microsoft.com/office/drawing/2014/main" id="{9005944B-BFD0-448E-8ABE-55D9BA317A4B}"/>
              </a:ext>
            </a:extLst>
          </p:cNvPr>
          <p:cNvSpPr txBox="1"/>
          <p:nvPr/>
        </p:nvSpPr>
        <p:spPr>
          <a:xfrm>
            <a:off x="282177" y="3186956"/>
            <a:ext cx="8536780" cy="1815882"/>
          </a:xfrm>
          <a:prstGeom prst="rect">
            <a:avLst/>
          </a:prstGeom>
          <a:noFill/>
        </p:spPr>
        <p:txBody>
          <a:bodyPr wrap="square">
            <a:spAutoFit/>
          </a:bodyPr>
          <a:lstStyle/>
          <a:p>
            <a:pPr algn="just"/>
            <a:r>
              <a:rPr lang="vi-VN" b="1" dirty="0">
                <a:latin typeface="+mj-lt"/>
              </a:rPr>
              <a:t>Về lý thuyết</a:t>
            </a:r>
            <a:r>
              <a:rPr lang="vi-VN" dirty="0">
                <a:latin typeface="+mj-lt"/>
              </a:rPr>
              <a:t>: Nắm vững kiến thức về phân tích và thiết kế hệ thống thông tin. Có kiến thức vững về CSDL: Tổ chức dữ liệu, phân tích, thiết kế CSDL. Nắm vững và có khả năng sử dụng thành thạo PHP, HTML, CSS, Javascript, Jquery, Ajax,… Nắm vững, sử dụng kết hợp một cách hợp lý các kỹ thuật lập trình. Nghiên cứu và tìm hiểu sâu về Laravel PHP. </a:t>
            </a:r>
          </a:p>
          <a:p>
            <a:pPr algn="just"/>
            <a:r>
              <a:rPr lang="vi-VN" b="1" dirty="0">
                <a:latin typeface="+mj-lt"/>
              </a:rPr>
              <a:t>Về ứng dụng</a:t>
            </a:r>
            <a:r>
              <a:rPr lang="vi-VN" dirty="0">
                <a:latin typeface="+mj-lt"/>
              </a:rPr>
              <a:t>: Khi hoàn thành khắc phục những hạn chế mà các website giới thiệu giải pháp số hiện nay còn mắc phải, quản lý sản phẩm, thông tin liên hệ một cách linh hoạt, tương tác được với người bán và khách hàng.</a:t>
            </a:r>
          </a:p>
          <a:p>
            <a:pPr algn="just"/>
            <a:r>
              <a:rPr lang="vi-VN" dirty="0">
                <a:latin typeface="+mj-lt"/>
              </a:rPr>
              <a:t>Xây dựng hệ thống này áp dụng thực tế, đảm bảo tính bảo mật dữ liệu thông tin riêng của hệ thống, an toàn và tiết kiệm về việc lưu trữ dữ liệu.</a:t>
            </a:r>
          </a:p>
        </p:txBody>
      </p:sp>
      <p:sp>
        <p:nvSpPr>
          <p:cNvPr id="6" name="Google Shape;299;p37">
            <a:extLst>
              <a:ext uri="{FF2B5EF4-FFF2-40B4-BE49-F238E27FC236}">
                <a16:creationId xmlns:a16="http://schemas.microsoft.com/office/drawing/2014/main" id="{70BC9F31-84E1-4D9D-A6AB-6EA0546CFC00}"/>
              </a:ext>
            </a:extLst>
          </p:cNvPr>
          <p:cNvSpPr txBox="1">
            <a:spLocks/>
          </p:cNvSpPr>
          <p:nvPr/>
        </p:nvSpPr>
        <p:spPr>
          <a:xfrm>
            <a:off x="168826" y="2434406"/>
            <a:ext cx="5059790"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Phương pháp nghiên cứu</a:t>
            </a:r>
          </a:p>
        </p:txBody>
      </p:sp>
    </p:spTree>
    <p:extLst>
      <p:ext uri="{BB962C8B-B14F-4D97-AF65-F5344CB8AC3E}">
        <p14:creationId xmlns:p14="http://schemas.microsoft.com/office/powerpoint/2010/main" val="1184127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grpSp>
        <p:nvGrpSpPr>
          <p:cNvPr id="502" name="Google Shape;502;p39"/>
          <p:cNvGrpSpPr/>
          <p:nvPr/>
        </p:nvGrpSpPr>
        <p:grpSpPr>
          <a:xfrm>
            <a:off x="2078035" y="633154"/>
            <a:ext cx="4987939" cy="4182214"/>
            <a:chOff x="2078035" y="633154"/>
            <a:chExt cx="4987939" cy="4182214"/>
          </a:xfrm>
        </p:grpSpPr>
        <p:grpSp>
          <p:nvGrpSpPr>
            <p:cNvPr id="503" name="Google Shape;503;p39"/>
            <p:cNvGrpSpPr/>
            <p:nvPr/>
          </p:nvGrpSpPr>
          <p:grpSpPr>
            <a:xfrm>
              <a:off x="2078035" y="2781250"/>
              <a:ext cx="4987939" cy="2034118"/>
              <a:chOff x="1166125" y="3336675"/>
              <a:chExt cx="5247700" cy="2140050"/>
            </a:xfrm>
          </p:grpSpPr>
          <p:sp>
            <p:nvSpPr>
              <p:cNvPr id="504" name="Google Shape;504;p39"/>
              <p:cNvSpPr/>
              <p:nvPr/>
            </p:nvSpPr>
            <p:spPr>
              <a:xfrm>
                <a:off x="1166125" y="5469800"/>
                <a:ext cx="5247700" cy="6925"/>
              </a:xfrm>
              <a:custGeom>
                <a:avLst/>
                <a:gdLst/>
                <a:ahLst/>
                <a:cxnLst/>
                <a:rect l="l" t="t" r="r" b="b"/>
                <a:pathLst>
                  <a:path w="209908" h="277" extrusionOk="0">
                    <a:moveTo>
                      <a:pt x="104960" y="1"/>
                    </a:moveTo>
                    <a:cubicBezTo>
                      <a:pt x="46984" y="1"/>
                      <a:pt x="0" y="62"/>
                      <a:pt x="0" y="139"/>
                    </a:cubicBezTo>
                    <a:cubicBezTo>
                      <a:pt x="0" y="215"/>
                      <a:pt x="46984" y="277"/>
                      <a:pt x="104960" y="277"/>
                    </a:cubicBezTo>
                    <a:cubicBezTo>
                      <a:pt x="162915" y="277"/>
                      <a:pt x="209908" y="215"/>
                      <a:pt x="209908" y="139"/>
                    </a:cubicBezTo>
                    <a:cubicBezTo>
                      <a:pt x="209908" y="62"/>
                      <a:pt x="162915" y="1"/>
                      <a:pt x="1049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2556975" y="3336675"/>
                <a:ext cx="2513025" cy="2132075"/>
              </a:xfrm>
              <a:custGeom>
                <a:avLst/>
                <a:gdLst/>
                <a:ahLst/>
                <a:cxnLst/>
                <a:rect l="l" t="t" r="r" b="b"/>
                <a:pathLst>
                  <a:path w="100521" h="85283" extrusionOk="0">
                    <a:moveTo>
                      <a:pt x="49405" y="0"/>
                    </a:moveTo>
                    <a:cubicBezTo>
                      <a:pt x="49405" y="0"/>
                      <a:pt x="49230" y="27609"/>
                      <a:pt x="44094" y="50964"/>
                    </a:cubicBezTo>
                    <a:cubicBezTo>
                      <a:pt x="43577" y="53311"/>
                      <a:pt x="41889" y="55197"/>
                      <a:pt x="39672" y="56128"/>
                    </a:cubicBezTo>
                    <a:cubicBezTo>
                      <a:pt x="34707" y="58216"/>
                      <a:pt x="30437" y="62034"/>
                      <a:pt x="27869" y="66760"/>
                    </a:cubicBezTo>
                    <a:cubicBezTo>
                      <a:pt x="26548" y="69192"/>
                      <a:pt x="23988" y="70583"/>
                      <a:pt x="21266" y="70583"/>
                    </a:cubicBezTo>
                    <a:cubicBezTo>
                      <a:pt x="20919" y="70583"/>
                      <a:pt x="20569" y="70561"/>
                      <a:pt x="20219" y="70515"/>
                    </a:cubicBezTo>
                    <a:cubicBezTo>
                      <a:pt x="19415" y="70409"/>
                      <a:pt x="18603" y="70356"/>
                      <a:pt x="17792" y="70356"/>
                    </a:cubicBezTo>
                    <a:cubicBezTo>
                      <a:pt x="14974" y="70356"/>
                      <a:pt x="12158" y="70992"/>
                      <a:pt x="9642" y="72262"/>
                    </a:cubicBezTo>
                    <a:cubicBezTo>
                      <a:pt x="4658" y="74781"/>
                      <a:pt x="976" y="79732"/>
                      <a:pt x="0" y="85231"/>
                    </a:cubicBezTo>
                    <a:lnTo>
                      <a:pt x="100520" y="85282"/>
                    </a:lnTo>
                    <a:cubicBezTo>
                      <a:pt x="99324" y="78907"/>
                      <a:pt x="94891" y="73226"/>
                      <a:pt x="88997" y="70517"/>
                    </a:cubicBezTo>
                    <a:cubicBezTo>
                      <a:pt x="86787" y="69501"/>
                      <a:pt x="84393" y="68913"/>
                      <a:pt x="81969" y="68745"/>
                    </a:cubicBezTo>
                    <a:cubicBezTo>
                      <a:pt x="75062" y="68269"/>
                      <a:pt x="68646" y="65166"/>
                      <a:pt x="63505" y="60528"/>
                    </a:cubicBezTo>
                    <a:cubicBezTo>
                      <a:pt x="63296" y="60340"/>
                      <a:pt x="63084" y="60156"/>
                      <a:pt x="62870" y="59975"/>
                    </a:cubicBezTo>
                    <a:cubicBezTo>
                      <a:pt x="59592" y="57217"/>
                      <a:pt x="56148" y="52889"/>
                      <a:pt x="55439" y="48667"/>
                    </a:cubicBezTo>
                    <a:cubicBezTo>
                      <a:pt x="52805" y="32977"/>
                      <a:pt x="50843" y="11358"/>
                      <a:pt x="509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9"/>
            <p:cNvGrpSpPr/>
            <p:nvPr/>
          </p:nvGrpSpPr>
          <p:grpSpPr>
            <a:xfrm>
              <a:off x="3222738" y="633154"/>
              <a:ext cx="2698510" cy="2059127"/>
              <a:chOff x="766325" y="238125"/>
              <a:chExt cx="6085950" cy="4643950"/>
            </a:xfrm>
          </p:grpSpPr>
          <p:sp>
            <p:nvSpPr>
              <p:cNvPr id="507" name="Google Shape;507;p39"/>
              <p:cNvSpPr/>
              <p:nvPr/>
            </p:nvSpPr>
            <p:spPr>
              <a:xfrm>
                <a:off x="1081125" y="825325"/>
                <a:ext cx="5362925" cy="4056750"/>
              </a:xfrm>
              <a:custGeom>
                <a:avLst/>
                <a:gdLst/>
                <a:ahLst/>
                <a:cxnLst/>
                <a:rect l="l" t="t" r="r" b="b"/>
                <a:pathLst>
                  <a:path w="214517" h="162270" extrusionOk="0">
                    <a:moveTo>
                      <a:pt x="107258" y="1"/>
                    </a:moveTo>
                    <a:cubicBezTo>
                      <a:pt x="48020" y="1"/>
                      <a:pt x="0" y="48022"/>
                      <a:pt x="0" y="107260"/>
                    </a:cubicBezTo>
                    <a:cubicBezTo>
                      <a:pt x="0" y="118922"/>
                      <a:pt x="1865" y="130148"/>
                      <a:pt x="5307" y="140660"/>
                    </a:cubicBezTo>
                    <a:cubicBezTo>
                      <a:pt x="5559" y="140655"/>
                      <a:pt x="5811" y="140652"/>
                      <a:pt x="6064" y="140652"/>
                    </a:cubicBezTo>
                    <a:cubicBezTo>
                      <a:pt x="14960" y="140652"/>
                      <a:pt x="23894" y="143921"/>
                      <a:pt x="30352" y="150063"/>
                    </a:cubicBezTo>
                    <a:cubicBezTo>
                      <a:pt x="34121" y="153649"/>
                      <a:pt x="37956" y="158453"/>
                      <a:pt x="43012" y="158453"/>
                    </a:cubicBezTo>
                    <a:cubicBezTo>
                      <a:pt x="43261" y="158453"/>
                      <a:pt x="43513" y="158442"/>
                      <a:pt x="43768" y="158418"/>
                    </a:cubicBezTo>
                    <a:cubicBezTo>
                      <a:pt x="49249" y="157902"/>
                      <a:pt x="53436" y="151606"/>
                      <a:pt x="58599" y="151606"/>
                    </a:cubicBezTo>
                    <a:cubicBezTo>
                      <a:pt x="59070" y="151606"/>
                      <a:pt x="59550" y="151658"/>
                      <a:pt x="60039" y="151772"/>
                    </a:cubicBezTo>
                    <a:cubicBezTo>
                      <a:pt x="63195" y="152508"/>
                      <a:pt x="65141" y="155575"/>
                      <a:pt x="67662" y="157612"/>
                    </a:cubicBezTo>
                    <a:cubicBezTo>
                      <a:pt x="70247" y="159700"/>
                      <a:pt x="73503" y="160644"/>
                      <a:pt x="76827" y="160644"/>
                    </a:cubicBezTo>
                    <a:cubicBezTo>
                      <a:pt x="80009" y="160644"/>
                      <a:pt x="83252" y="159778"/>
                      <a:pt x="86026" y="158221"/>
                    </a:cubicBezTo>
                    <a:cubicBezTo>
                      <a:pt x="91698" y="155036"/>
                      <a:pt x="95666" y="149481"/>
                      <a:pt x="98572" y="143662"/>
                    </a:cubicBezTo>
                    <a:cubicBezTo>
                      <a:pt x="107164" y="126443"/>
                      <a:pt x="107731" y="106444"/>
                      <a:pt x="107543" y="87201"/>
                    </a:cubicBezTo>
                    <a:lnTo>
                      <a:pt x="109294" y="22591"/>
                    </a:lnTo>
                    <a:lnTo>
                      <a:pt x="111046" y="88827"/>
                    </a:lnTo>
                    <a:cubicBezTo>
                      <a:pt x="110857" y="108070"/>
                      <a:pt x="111424" y="128068"/>
                      <a:pt x="120017" y="145287"/>
                    </a:cubicBezTo>
                    <a:cubicBezTo>
                      <a:pt x="122921" y="151106"/>
                      <a:pt x="126891" y="156663"/>
                      <a:pt x="132562" y="159846"/>
                    </a:cubicBezTo>
                    <a:cubicBezTo>
                      <a:pt x="135336" y="161404"/>
                      <a:pt x="138579" y="162269"/>
                      <a:pt x="141761" y="162269"/>
                    </a:cubicBezTo>
                    <a:cubicBezTo>
                      <a:pt x="145085" y="162269"/>
                      <a:pt x="148341" y="161325"/>
                      <a:pt x="150926" y="159237"/>
                    </a:cubicBezTo>
                    <a:cubicBezTo>
                      <a:pt x="153447" y="157200"/>
                      <a:pt x="155393" y="154133"/>
                      <a:pt x="158550" y="153397"/>
                    </a:cubicBezTo>
                    <a:cubicBezTo>
                      <a:pt x="159039" y="153283"/>
                      <a:pt x="159518" y="153231"/>
                      <a:pt x="159988" y="153231"/>
                    </a:cubicBezTo>
                    <a:cubicBezTo>
                      <a:pt x="165152" y="153231"/>
                      <a:pt x="169339" y="159527"/>
                      <a:pt x="174820" y="160043"/>
                    </a:cubicBezTo>
                    <a:cubicBezTo>
                      <a:pt x="175075" y="160067"/>
                      <a:pt x="175326" y="160078"/>
                      <a:pt x="175575" y="160078"/>
                    </a:cubicBezTo>
                    <a:cubicBezTo>
                      <a:pt x="180631" y="160078"/>
                      <a:pt x="184466" y="155274"/>
                      <a:pt x="188235" y="151689"/>
                    </a:cubicBezTo>
                    <a:cubicBezTo>
                      <a:pt x="193740" y="146453"/>
                      <a:pt x="201044" y="143310"/>
                      <a:pt x="208587" y="142494"/>
                    </a:cubicBezTo>
                    <a:cubicBezTo>
                      <a:pt x="212425" y="131458"/>
                      <a:pt x="214516" y="119603"/>
                      <a:pt x="214516" y="107259"/>
                    </a:cubicBezTo>
                    <a:cubicBezTo>
                      <a:pt x="214516" y="48022"/>
                      <a:pt x="166495" y="1"/>
                      <a:pt x="107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p:nvPr/>
            </p:nvSpPr>
            <p:spPr>
              <a:xfrm>
                <a:off x="5206325" y="2472000"/>
                <a:ext cx="1645950" cy="379025"/>
              </a:xfrm>
              <a:custGeom>
                <a:avLst/>
                <a:gdLst/>
                <a:ahLst/>
                <a:cxnLst/>
                <a:rect l="l" t="t" r="r" b="b"/>
                <a:pathLst>
                  <a:path w="65838" h="15161" extrusionOk="0">
                    <a:moveTo>
                      <a:pt x="16401" y="1"/>
                    </a:moveTo>
                    <a:cubicBezTo>
                      <a:pt x="8813" y="1"/>
                      <a:pt x="2583" y="6121"/>
                      <a:pt x="0" y="15161"/>
                    </a:cubicBezTo>
                    <a:lnTo>
                      <a:pt x="65838" y="15161"/>
                    </a:lnTo>
                    <a:cubicBezTo>
                      <a:pt x="65838" y="15161"/>
                      <a:pt x="60779" y="5954"/>
                      <a:pt x="46365" y="5954"/>
                    </a:cubicBezTo>
                    <a:cubicBezTo>
                      <a:pt x="45317" y="5954"/>
                      <a:pt x="44218" y="6003"/>
                      <a:pt x="43069" y="6108"/>
                    </a:cubicBezTo>
                    <a:cubicBezTo>
                      <a:pt x="41473" y="6253"/>
                      <a:pt x="40026" y="6319"/>
                      <a:pt x="38707" y="6319"/>
                    </a:cubicBezTo>
                    <a:cubicBezTo>
                      <a:pt x="26650" y="6319"/>
                      <a:pt x="25249" y="815"/>
                      <a:pt x="17832" y="73"/>
                    </a:cubicBezTo>
                    <a:cubicBezTo>
                      <a:pt x="17350" y="24"/>
                      <a:pt x="16873" y="1"/>
                      <a:pt x="164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766325" y="2948275"/>
                <a:ext cx="1052250" cy="242325"/>
              </a:xfrm>
              <a:custGeom>
                <a:avLst/>
                <a:gdLst/>
                <a:ahLst/>
                <a:cxnLst/>
                <a:rect l="l" t="t" r="r" b="b"/>
                <a:pathLst>
                  <a:path w="42090" h="9693" extrusionOk="0">
                    <a:moveTo>
                      <a:pt x="10482" y="0"/>
                    </a:moveTo>
                    <a:cubicBezTo>
                      <a:pt x="5632" y="0"/>
                      <a:pt x="1650" y="3915"/>
                      <a:pt x="0" y="9692"/>
                    </a:cubicBezTo>
                    <a:lnTo>
                      <a:pt x="42090" y="9692"/>
                    </a:lnTo>
                    <a:cubicBezTo>
                      <a:pt x="42090" y="9692"/>
                      <a:pt x="38855" y="3807"/>
                      <a:pt x="29641" y="3807"/>
                    </a:cubicBezTo>
                    <a:cubicBezTo>
                      <a:pt x="28970" y="3807"/>
                      <a:pt x="28269" y="3838"/>
                      <a:pt x="27534" y="3905"/>
                    </a:cubicBezTo>
                    <a:cubicBezTo>
                      <a:pt x="26514" y="3998"/>
                      <a:pt x="25589" y="4040"/>
                      <a:pt x="24745" y="4040"/>
                    </a:cubicBezTo>
                    <a:cubicBezTo>
                      <a:pt x="17037" y="4040"/>
                      <a:pt x="16142" y="521"/>
                      <a:pt x="11399" y="46"/>
                    </a:cubicBezTo>
                    <a:cubicBezTo>
                      <a:pt x="11090" y="16"/>
                      <a:pt x="10784" y="0"/>
                      <a:pt x="10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9"/>
              <p:cNvSpPr/>
              <p:nvPr/>
            </p:nvSpPr>
            <p:spPr>
              <a:xfrm>
                <a:off x="1081075" y="3402125"/>
                <a:ext cx="2362450" cy="1439350"/>
              </a:xfrm>
              <a:custGeom>
                <a:avLst/>
                <a:gdLst/>
                <a:ahLst/>
                <a:cxnLst/>
                <a:rect l="l" t="t" r="r" b="b"/>
                <a:pathLst>
                  <a:path w="94498" h="57574" extrusionOk="0">
                    <a:moveTo>
                      <a:pt x="6243" y="0"/>
                    </a:moveTo>
                    <a:cubicBezTo>
                      <a:pt x="4186" y="0"/>
                      <a:pt x="2108" y="282"/>
                      <a:pt x="56" y="874"/>
                    </a:cubicBezTo>
                    <a:cubicBezTo>
                      <a:pt x="23" y="1974"/>
                      <a:pt x="1" y="3079"/>
                      <a:pt x="1" y="4187"/>
                    </a:cubicBezTo>
                    <a:cubicBezTo>
                      <a:pt x="1" y="15373"/>
                      <a:pt x="1721" y="26155"/>
                      <a:pt x="4898" y="36294"/>
                    </a:cubicBezTo>
                    <a:cubicBezTo>
                      <a:pt x="5144" y="36725"/>
                      <a:pt x="5389" y="37156"/>
                      <a:pt x="5654" y="37587"/>
                    </a:cubicBezTo>
                    <a:cubicBezTo>
                      <a:pt x="5665" y="37587"/>
                      <a:pt x="5676" y="37587"/>
                      <a:pt x="5687" y="37587"/>
                    </a:cubicBezTo>
                    <a:cubicBezTo>
                      <a:pt x="5762" y="37587"/>
                      <a:pt x="5837" y="37590"/>
                      <a:pt x="5912" y="37590"/>
                    </a:cubicBezTo>
                    <a:cubicBezTo>
                      <a:pt x="5923" y="37590"/>
                      <a:pt x="5934" y="37589"/>
                      <a:pt x="5945" y="37589"/>
                    </a:cubicBezTo>
                    <a:cubicBezTo>
                      <a:pt x="6009" y="37589"/>
                      <a:pt x="6072" y="37589"/>
                      <a:pt x="6136" y="37589"/>
                    </a:cubicBezTo>
                    <a:cubicBezTo>
                      <a:pt x="6519" y="37589"/>
                      <a:pt x="6901" y="37593"/>
                      <a:pt x="7284" y="37606"/>
                    </a:cubicBezTo>
                    <a:cubicBezTo>
                      <a:pt x="7398" y="37610"/>
                      <a:pt x="7512" y="37618"/>
                      <a:pt x="7626" y="37623"/>
                    </a:cubicBezTo>
                    <a:cubicBezTo>
                      <a:pt x="8079" y="37642"/>
                      <a:pt x="8531" y="37666"/>
                      <a:pt x="8983" y="37702"/>
                    </a:cubicBezTo>
                    <a:cubicBezTo>
                      <a:pt x="9092" y="37711"/>
                      <a:pt x="9202" y="37724"/>
                      <a:pt x="9311" y="37734"/>
                    </a:cubicBezTo>
                    <a:cubicBezTo>
                      <a:pt x="9766" y="37775"/>
                      <a:pt x="10220" y="37819"/>
                      <a:pt x="10674" y="37877"/>
                    </a:cubicBezTo>
                    <a:cubicBezTo>
                      <a:pt x="10783" y="37891"/>
                      <a:pt x="10891" y="37909"/>
                      <a:pt x="11000" y="37924"/>
                    </a:cubicBezTo>
                    <a:cubicBezTo>
                      <a:pt x="11453" y="37986"/>
                      <a:pt x="11904" y="38051"/>
                      <a:pt x="12353" y="38128"/>
                    </a:cubicBezTo>
                    <a:cubicBezTo>
                      <a:pt x="12466" y="38149"/>
                      <a:pt x="12575" y="38172"/>
                      <a:pt x="12687" y="38192"/>
                    </a:cubicBezTo>
                    <a:cubicBezTo>
                      <a:pt x="13132" y="38274"/>
                      <a:pt x="13575" y="38359"/>
                      <a:pt x="14018" y="38458"/>
                    </a:cubicBezTo>
                    <a:cubicBezTo>
                      <a:pt x="14135" y="38483"/>
                      <a:pt x="14251" y="38514"/>
                      <a:pt x="14368" y="38542"/>
                    </a:cubicBezTo>
                    <a:cubicBezTo>
                      <a:pt x="14802" y="38642"/>
                      <a:pt x="15234" y="38746"/>
                      <a:pt x="15664" y="38863"/>
                    </a:cubicBezTo>
                    <a:cubicBezTo>
                      <a:pt x="15791" y="38896"/>
                      <a:pt x="15916" y="38937"/>
                      <a:pt x="16043" y="38973"/>
                    </a:cubicBezTo>
                    <a:cubicBezTo>
                      <a:pt x="16460" y="39090"/>
                      <a:pt x="16877" y="39211"/>
                      <a:pt x="17289" y="39343"/>
                    </a:cubicBezTo>
                    <a:cubicBezTo>
                      <a:pt x="17427" y="39388"/>
                      <a:pt x="17563" y="39438"/>
                      <a:pt x="17701" y="39484"/>
                    </a:cubicBezTo>
                    <a:cubicBezTo>
                      <a:pt x="18098" y="39617"/>
                      <a:pt x="18496" y="39751"/>
                      <a:pt x="18888" y="39898"/>
                    </a:cubicBezTo>
                    <a:cubicBezTo>
                      <a:pt x="19041" y="39955"/>
                      <a:pt x="19190" y="40019"/>
                      <a:pt x="19341" y="40078"/>
                    </a:cubicBezTo>
                    <a:cubicBezTo>
                      <a:pt x="19717" y="40224"/>
                      <a:pt x="20091" y="40369"/>
                      <a:pt x="20461" y="40528"/>
                    </a:cubicBezTo>
                    <a:cubicBezTo>
                      <a:pt x="20629" y="40600"/>
                      <a:pt x="20792" y="40679"/>
                      <a:pt x="20957" y="40754"/>
                    </a:cubicBezTo>
                    <a:cubicBezTo>
                      <a:pt x="21306" y="40910"/>
                      <a:pt x="21656" y="41064"/>
                      <a:pt x="22000" y="41231"/>
                    </a:cubicBezTo>
                    <a:cubicBezTo>
                      <a:pt x="22185" y="41321"/>
                      <a:pt x="22364" y="41419"/>
                      <a:pt x="22547" y="41513"/>
                    </a:cubicBezTo>
                    <a:cubicBezTo>
                      <a:pt x="22867" y="41676"/>
                      <a:pt x="23189" y="41836"/>
                      <a:pt x="23505" y="42009"/>
                    </a:cubicBezTo>
                    <a:cubicBezTo>
                      <a:pt x="23705" y="42120"/>
                      <a:pt x="23898" y="42239"/>
                      <a:pt x="24096" y="42352"/>
                    </a:cubicBezTo>
                    <a:cubicBezTo>
                      <a:pt x="24388" y="42520"/>
                      <a:pt x="24682" y="42684"/>
                      <a:pt x="24970" y="42861"/>
                    </a:cubicBezTo>
                    <a:cubicBezTo>
                      <a:pt x="25189" y="42996"/>
                      <a:pt x="25402" y="43142"/>
                      <a:pt x="25617" y="43282"/>
                    </a:cubicBezTo>
                    <a:cubicBezTo>
                      <a:pt x="25875" y="43449"/>
                      <a:pt x="26137" y="43612"/>
                      <a:pt x="26391" y="43786"/>
                    </a:cubicBezTo>
                    <a:cubicBezTo>
                      <a:pt x="26634" y="43953"/>
                      <a:pt x="26872" y="44134"/>
                      <a:pt x="27112" y="44308"/>
                    </a:cubicBezTo>
                    <a:cubicBezTo>
                      <a:pt x="27328" y="44466"/>
                      <a:pt x="27550" y="44618"/>
                      <a:pt x="27764" y="44783"/>
                    </a:cubicBezTo>
                    <a:cubicBezTo>
                      <a:pt x="28047" y="44998"/>
                      <a:pt x="28319" y="45228"/>
                      <a:pt x="28594" y="45453"/>
                    </a:cubicBezTo>
                    <a:cubicBezTo>
                      <a:pt x="28757" y="45587"/>
                      <a:pt x="28925" y="45715"/>
                      <a:pt x="29087" y="45852"/>
                    </a:cubicBezTo>
                    <a:cubicBezTo>
                      <a:pt x="29519" y="46221"/>
                      <a:pt x="29941" y="46601"/>
                      <a:pt x="30353" y="46993"/>
                    </a:cubicBezTo>
                    <a:cubicBezTo>
                      <a:pt x="34123" y="50578"/>
                      <a:pt x="37957" y="55382"/>
                      <a:pt x="43013" y="55382"/>
                    </a:cubicBezTo>
                    <a:cubicBezTo>
                      <a:pt x="43262" y="55382"/>
                      <a:pt x="43514" y="55371"/>
                      <a:pt x="43769" y="55347"/>
                    </a:cubicBezTo>
                    <a:cubicBezTo>
                      <a:pt x="49250" y="54831"/>
                      <a:pt x="53437" y="48535"/>
                      <a:pt x="58600" y="48535"/>
                    </a:cubicBezTo>
                    <a:cubicBezTo>
                      <a:pt x="59071" y="48535"/>
                      <a:pt x="59550" y="48587"/>
                      <a:pt x="60039" y="48701"/>
                    </a:cubicBezTo>
                    <a:cubicBezTo>
                      <a:pt x="63196" y="49437"/>
                      <a:pt x="65142" y="52504"/>
                      <a:pt x="67664" y="54541"/>
                    </a:cubicBezTo>
                    <a:cubicBezTo>
                      <a:pt x="70248" y="56629"/>
                      <a:pt x="73504" y="57574"/>
                      <a:pt x="76828" y="57574"/>
                    </a:cubicBezTo>
                    <a:cubicBezTo>
                      <a:pt x="80010" y="57574"/>
                      <a:pt x="83253" y="56708"/>
                      <a:pt x="86028" y="55151"/>
                    </a:cubicBezTo>
                    <a:cubicBezTo>
                      <a:pt x="86422" y="54929"/>
                      <a:pt x="86806" y="54694"/>
                      <a:pt x="87184" y="54450"/>
                    </a:cubicBezTo>
                    <a:cubicBezTo>
                      <a:pt x="87299" y="54375"/>
                      <a:pt x="87409" y="54296"/>
                      <a:pt x="87522" y="54222"/>
                    </a:cubicBezTo>
                    <a:cubicBezTo>
                      <a:pt x="87788" y="54044"/>
                      <a:pt x="88051" y="53863"/>
                      <a:pt x="88307" y="53674"/>
                    </a:cubicBezTo>
                    <a:cubicBezTo>
                      <a:pt x="88426" y="53587"/>
                      <a:pt x="88543" y="53497"/>
                      <a:pt x="88660" y="53409"/>
                    </a:cubicBezTo>
                    <a:cubicBezTo>
                      <a:pt x="88915" y="53215"/>
                      <a:pt x="89165" y="53016"/>
                      <a:pt x="89413" y="52814"/>
                    </a:cubicBezTo>
                    <a:cubicBezTo>
                      <a:pt x="89513" y="52731"/>
                      <a:pt x="89613" y="52649"/>
                      <a:pt x="89712" y="52565"/>
                    </a:cubicBezTo>
                    <a:cubicBezTo>
                      <a:pt x="89995" y="52324"/>
                      <a:pt x="90273" y="52076"/>
                      <a:pt x="90548" y="51823"/>
                    </a:cubicBezTo>
                    <a:cubicBezTo>
                      <a:pt x="90601" y="51775"/>
                      <a:pt x="90654" y="51727"/>
                      <a:pt x="90708" y="51677"/>
                    </a:cubicBezTo>
                    <a:cubicBezTo>
                      <a:pt x="91745" y="50701"/>
                      <a:pt x="92708" y="49641"/>
                      <a:pt x="93606" y="48519"/>
                    </a:cubicBezTo>
                    <a:lnTo>
                      <a:pt x="93619" y="48502"/>
                    </a:lnTo>
                    <a:cubicBezTo>
                      <a:pt x="93919" y="48127"/>
                      <a:pt x="94211" y="47743"/>
                      <a:pt x="94497" y="47353"/>
                    </a:cubicBezTo>
                    <a:cubicBezTo>
                      <a:pt x="90939" y="47100"/>
                      <a:pt x="87286" y="47576"/>
                      <a:pt x="83879" y="46537"/>
                    </a:cubicBezTo>
                    <a:cubicBezTo>
                      <a:pt x="76925" y="44414"/>
                      <a:pt x="73074" y="36713"/>
                      <a:pt x="66448" y="33718"/>
                    </a:cubicBezTo>
                    <a:cubicBezTo>
                      <a:pt x="63459" y="32368"/>
                      <a:pt x="60170" y="32082"/>
                      <a:pt x="56814" y="32082"/>
                    </a:cubicBezTo>
                    <a:cubicBezTo>
                      <a:pt x="54356" y="32082"/>
                      <a:pt x="51861" y="32235"/>
                      <a:pt x="49423" y="32235"/>
                    </a:cubicBezTo>
                    <a:cubicBezTo>
                      <a:pt x="45462" y="32235"/>
                      <a:pt x="41647" y="31831"/>
                      <a:pt x="38372" y="29710"/>
                    </a:cubicBezTo>
                    <a:cubicBezTo>
                      <a:pt x="32331" y="25796"/>
                      <a:pt x="30816" y="17765"/>
                      <a:pt x="26945" y="11696"/>
                    </a:cubicBezTo>
                    <a:cubicBezTo>
                      <a:pt x="22356" y="4500"/>
                      <a:pt x="14465" y="0"/>
                      <a:pt x="624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9"/>
              <p:cNvSpPr/>
              <p:nvPr/>
            </p:nvSpPr>
            <p:spPr>
              <a:xfrm>
                <a:off x="4158300" y="3328925"/>
                <a:ext cx="2285725" cy="1553150"/>
              </a:xfrm>
              <a:custGeom>
                <a:avLst/>
                <a:gdLst/>
                <a:ahLst/>
                <a:cxnLst/>
                <a:rect l="l" t="t" r="r" b="b"/>
                <a:pathLst>
                  <a:path w="91429" h="62126" extrusionOk="0">
                    <a:moveTo>
                      <a:pt x="85951" y="0"/>
                    </a:moveTo>
                    <a:cubicBezTo>
                      <a:pt x="77654" y="0"/>
                      <a:pt x="70215" y="4917"/>
                      <a:pt x="65733" y="12524"/>
                    </a:cubicBezTo>
                    <a:cubicBezTo>
                      <a:pt x="62077" y="18726"/>
                      <a:pt x="60846" y="26805"/>
                      <a:pt x="54944" y="30929"/>
                    </a:cubicBezTo>
                    <a:cubicBezTo>
                      <a:pt x="47088" y="36419"/>
                      <a:pt x="35617" y="31671"/>
                      <a:pt x="27028" y="35921"/>
                    </a:cubicBezTo>
                    <a:cubicBezTo>
                      <a:pt x="20511" y="39149"/>
                      <a:pt x="16933" y="46979"/>
                      <a:pt x="10058" y="49346"/>
                    </a:cubicBezTo>
                    <a:cubicBezTo>
                      <a:pt x="6857" y="50448"/>
                      <a:pt x="3383" y="50186"/>
                      <a:pt x="1" y="50482"/>
                    </a:cubicBezTo>
                    <a:lnTo>
                      <a:pt x="3" y="50485"/>
                    </a:lnTo>
                    <a:cubicBezTo>
                      <a:pt x="282" y="50902"/>
                      <a:pt x="571" y="51312"/>
                      <a:pt x="865" y="51718"/>
                    </a:cubicBezTo>
                    <a:cubicBezTo>
                      <a:pt x="943" y="51825"/>
                      <a:pt x="1023" y="51932"/>
                      <a:pt x="1101" y="52038"/>
                    </a:cubicBezTo>
                    <a:cubicBezTo>
                      <a:pt x="1342" y="52364"/>
                      <a:pt x="1589" y="52684"/>
                      <a:pt x="1839" y="53000"/>
                    </a:cubicBezTo>
                    <a:cubicBezTo>
                      <a:pt x="1911" y="53089"/>
                      <a:pt x="1980" y="53180"/>
                      <a:pt x="2052" y="53268"/>
                    </a:cubicBezTo>
                    <a:cubicBezTo>
                      <a:pt x="2368" y="53658"/>
                      <a:pt x="2693" y="54041"/>
                      <a:pt x="3027" y="54415"/>
                    </a:cubicBezTo>
                    <a:cubicBezTo>
                      <a:pt x="3086" y="54481"/>
                      <a:pt x="3147" y="54545"/>
                      <a:pt x="3206" y="54610"/>
                    </a:cubicBezTo>
                    <a:cubicBezTo>
                      <a:pt x="3484" y="54917"/>
                      <a:pt x="3770" y="55218"/>
                      <a:pt x="4060" y="55512"/>
                    </a:cubicBezTo>
                    <a:cubicBezTo>
                      <a:pt x="4162" y="55615"/>
                      <a:pt x="4262" y="55715"/>
                      <a:pt x="4363" y="55815"/>
                    </a:cubicBezTo>
                    <a:cubicBezTo>
                      <a:pt x="4663" y="56108"/>
                      <a:pt x="4968" y="56394"/>
                      <a:pt x="5280" y="56674"/>
                    </a:cubicBezTo>
                    <a:cubicBezTo>
                      <a:pt x="5343" y="56730"/>
                      <a:pt x="5403" y="56788"/>
                      <a:pt x="5466" y="56845"/>
                    </a:cubicBezTo>
                    <a:cubicBezTo>
                      <a:pt x="5837" y="57170"/>
                      <a:pt x="6217" y="57483"/>
                      <a:pt x="6606" y="57786"/>
                    </a:cubicBezTo>
                    <a:cubicBezTo>
                      <a:pt x="6707" y="57863"/>
                      <a:pt x="6809" y="57937"/>
                      <a:pt x="6910" y="58013"/>
                    </a:cubicBezTo>
                    <a:cubicBezTo>
                      <a:pt x="7216" y="58244"/>
                      <a:pt x="7526" y="58466"/>
                      <a:pt x="7843" y="58681"/>
                    </a:cubicBezTo>
                    <a:cubicBezTo>
                      <a:pt x="7961" y="58762"/>
                      <a:pt x="8079" y="58843"/>
                      <a:pt x="8198" y="58921"/>
                    </a:cubicBezTo>
                    <a:cubicBezTo>
                      <a:pt x="8615" y="59195"/>
                      <a:pt x="9037" y="59457"/>
                      <a:pt x="9475" y="59702"/>
                    </a:cubicBezTo>
                    <a:cubicBezTo>
                      <a:pt x="12248" y="61260"/>
                      <a:pt x="15491" y="62125"/>
                      <a:pt x="18673" y="62125"/>
                    </a:cubicBezTo>
                    <a:cubicBezTo>
                      <a:pt x="21997" y="62125"/>
                      <a:pt x="25253" y="61181"/>
                      <a:pt x="27837" y="59093"/>
                    </a:cubicBezTo>
                    <a:cubicBezTo>
                      <a:pt x="30359" y="57056"/>
                      <a:pt x="32305" y="53989"/>
                      <a:pt x="35462" y="53253"/>
                    </a:cubicBezTo>
                    <a:cubicBezTo>
                      <a:pt x="35950" y="53139"/>
                      <a:pt x="36429" y="53087"/>
                      <a:pt x="36900" y="53087"/>
                    </a:cubicBezTo>
                    <a:cubicBezTo>
                      <a:pt x="42064" y="53087"/>
                      <a:pt x="46252" y="59383"/>
                      <a:pt x="51733" y="59899"/>
                    </a:cubicBezTo>
                    <a:cubicBezTo>
                      <a:pt x="51988" y="59923"/>
                      <a:pt x="52239" y="59934"/>
                      <a:pt x="52488" y="59934"/>
                    </a:cubicBezTo>
                    <a:cubicBezTo>
                      <a:pt x="57544" y="59934"/>
                      <a:pt x="61379" y="55130"/>
                      <a:pt x="65148" y="51545"/>
                    </a:cubicBezTo>
                    <a:cubicBezTo>
                      <a:pt x="65487" y="51223"/>
                      <a:pt x="65833" y="50907"/>
                      <a:pt x="66187" y="50601"/>
                    </a:cubicBezTo>
                    <a:cubicBezTo>
                      <a:pt x="66300" y="50503"/>
                      <a:pt x="66417" y="50411"/>
                      <a:pt x="66530" y="50314"/>
                    </a:cubicBezTo>
                    <a:cubicBezTo>
                      <a:pt x="66773" y="50109"/>
                      <a:pt x="67017" y="49901"/>
                      <a:pt x="67266" y="49704"/>
                    </a:cubicBezTo>
                    <a:cubicBezTo>
                      <a:pt x="67402" y="49596"/>
                      <a:pt x="67542" y="49495"/>
                      <a:pt x="67678" y="49388"/>
                    </a:cubicBezTo>
                    <a:cubicBezTo>
                      <a:pt x="67911" y="49209"/>
                      <a:pt x="68143" y="49028"/>
                      <a:pt x="68382" y="48855"/>
                    </a:cubicBezTo>
                    <a:cubicBezTo>
                      <a:pt x="68527" y="48748"/>
                      <a:pt x="68677" y="48648"/>
                      <a:pt x="68824" y="48546"/>
                    </a:cubicBezTo>
                    <a:cubicBezTo>
                      <a:pt x="69059" y="48380"/>
                      <a:pt x="69294" y="48212"/>
                      <a:pt x="69534" y="48053"/>
                    </a:cubicBezTo>
                    <a:cubicBezTo>
                      <a:pt x="69682" y="47954"/>
                      <a:pt x="69835" y="47861"/>
                      <a:pt x="69985" y="47764"/>
                    </a:cubicBezTo>
                    <a:cubicBezTo>
                      <a:pt x="70229" y="47608"/>
                      <a:pt x="70471" y="47450"/>
                      <a:pt x="70720" y="47299"/>
                    </a:cubicBezTo>
                    <a:cubicBezTo>
                      <a:pt x="70870" y="47209"/>
                      <a:pt x="71023" y="47123"/>
                      <a:pt x="71174" y="47035"/>
                    </a:cubicBezTo>
                    <a:cubicBezTo>
                      <a:pt x="71427" y="46886"/>
                      <a:pt x="71680" y="46738"/>
                      <a:pt x="71936" y="46596"/>
                    </a:cubicBezTo>
                    <a:cubicBezTo>
                      <a:pt x="72086" y="46514"/>
                      <a:pt x="72239" y="46436"/>
                      <a:pt x="72390" y="46356"/>
                    </a:cubicBezTo>
                    <a:cubicBezTo>
                      <a:pt x="72653" y="46215"/>
                      <a:pt x="72916" y="46075"/>
                      <a:pt x="73183" y="45942"/>
                    </a:cubicBezTo>
                    <a:cubicBezTo>
                      <a:pt x="73330" y="45869"/>
                      <a:pt x="73480" y="45799"/>
                      <a:pt x="73631" y="45728"/>
                    </a:cubicBezTo>
                    <a:cubicBezTo>
                      <a:pt x="73904" y="45595"/>
                      <a:pt x="74178" y="45463"/>
                      <a:pt x="74455" y="45339"/>
                    </a:cubicBezTo>
                    <a:cubicBezTo>
                      <a:pt x="74601" y="45272"/>
                      <a:pt x="74750" y="45211"/>
                      <a:pt x="74898" y="45147"/>
                    </a:cubicBezTo>
                    <a:cubicBezTo>
                      <a:pt x="75181" y="45023"/>
                      <a:pt x="75466" y="44902"/>
                      <a:pt x="75753" y="44785"/>
                    </a:cubicBezTo>
                    <a:cubicBezTo>
                      <a:pt x="75897" y="44727"/>
                      <a:pt x="76042" y="44673"/>
                      <a:pt x="76186" y="44617"/>
                    </a:cubicBezTo>
                    <a:cubicBezTo>
                      <a:pt x="76481" y="44503"/>
                      <a:pt x="76776" y="44390"/>
                      <a:pt x="77075" y="44283"/>
                    </a:cubicBezTo>
                    <a:cubicBezTo>
                      <a:pt x="77214" y="44233"/>
                      <a:pt x="77354" y="44187"/>
                      <a:pt x="77494" y="44138"/>
                    </a:cubicBezTo>
                    <a:cubicBezTo>
                      <a:pt x="77801" y="44033"/>
                      <a:pt x="78106" y="43931"/>
                      <a:pt x="78415" y="43834"/>
                    </a:cubicBezTo>
                    <a:cubicBezTo>
                      <a:pt x="78551" y="43791"/>
                      <a:pt x="78687" y="43751"/>
                      <a:pt x="78824" y="43710"/>
                    </a:cubicBezTo>
                    <a:cubicBezTo>
                      <a:pt x="79140" y="43615"/>
                      <a:pt x="79455" y="43523"/>
                      <a:pt x="79772" y="43435"/>
                    </a:cubicBezTo>
                    <a:cubicBezTo>
                      <a:pt x="79905" y="43400"/>
                      <a:pt x="80040" y="43365"/>
                      <a:pt x="80173" y="43330"/>
                    </a:cubicBezTo>
                    <a:cubicBezTo>
                      <a:pt x="80495" y="43247"/>
                      <a:pt x="80819" y="43166"/>
                      <a:pt x="81144" y="43090"/>
                    </a:cubicBezTo>
                    <a:cubicBezTo>
                      <a:pt x="81275" y="43060"/>
                      <a:pt x="81406" y="43031"/>
                      <a:pt x="81538" y="43003"/>
                    </a:cubicBezTo>
                    <a:cubicBezTo>
                      <a:pt x="81868" y="42930"/>
                      <a:pt x="82198" y="42862"/>
                      <a:pt x="82530" y="42798"/>
                    </a:cubicBezTo>
                    <a:cubicBezTo>
                      <a:pt x="82658" y="42774"/>
                      <a:pt x="82788" y="42749"/>
                      <a:pt x="82916" y="42727"/>
                    </a:cubicBezTo>
                    <a:cubicBezTo>
                      <a:pt x="83251" y="42666"/>
                      <a:pt x="83587" y="42611"/>
                      <a:pt x="83924" y="42558"/>
                    </a:cubicBezTo>
                    <a:cubicBezTo>
                      <a:pt x="84052" y="42539"/>
                      <a:pt x="84179" y="42521"/>
                      <a:pt x="84306" y="42503"/>
                    </a:cubicBezTo>
                    <a:cubicBezTo>
                      <a:pt x="84494" y="42476"/>
                      <a:pt x="84681" y="42445"/>
                      <a:pt x="84869" y="42422"/>
                    </a:cubicBezTo>
                    <a:cubicBezTo>
                      <a:pt x="85286" y="41842"/>
                      <a:pt x="85684" y="41263"/>
                      <a:pt x="86062" y="40681"/>
                    </a:cubicBezTo>
                    <a:cubicBezTo>
                      <a:pt x="89540" y="30121"/>
                      <a:pt x="91429" y="18840"/>
                      <a:pt x="91429" y="7116"/>
                    </a:cubicBezTo>
                    <a:cubicBezTo>
                      <a:pt x="91429" y="4947"/>
                      <a:pt x="91356" y="2797"/>
                      <a:pt x="91230" y="660"/>
                    </a:cubicBezTo>
                    <a:cubicBezTo>
                      <a:pt x="89446" y="213"/>
                      <a:pt x="87680" y="0"/>
                      <a:pt x="8595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p:cNvSpPr/>
              <p:nvPr/>
            </p:nvSpPr>
            <p:spPr>
              <a:xfrm>
                <a:off x="5359175" y="2022200"/>
                <a:ext cx="115725" cy="115725"/>
              </a:xfrm>
              <a:custGeom>
                <a:avLst/>
                <a:gdLst/>
                <a:ahLst/>
                <a:cxnLst/>
                <a:rect l="l" t="t" r="r" b="b"/>
                <a:pathLst>
                  <a:path w="4629" h="4629" extrusionOk="0">
                    <a:moveTo>
                      <a:pt x="2315" y="1"/>
                    </a:moveTo>
                    <a:lnTo>
                      <a:pt x="2013" y="551"/>
                    </a:lnTo>
                    <a:cubicBezTo>
                      <a:pt x="1676" y="1168"/>
                      <a:pt x="1168" y="1676"/>
                      <a:pt x="551" y="2013"/>
                    </a:cubicBezTo>
                    <a:lnTo>
                      <a:pt x="1" y="2315"/>
                    </a:lnTo>
                    <a:lnTo>
                      <a:pt x="551" y="2615"/>
                    </a:lnTo>
                    <a:cubicBezTo>
                      <a:pt x="1168" y="2953"/>
                      <a:pt x="1676" y="3460"/>
                      <a:pt x="2013" y="4078"/>
                    </a:cubicBezTo>
                    <a:lnTo>
                      <a:pt x="2315" y="4629"/>
                    </a:lnTo>
                    <a:lnTo>
                      <a:pt x="2615" y="4078"/>
                    </a:lnTo>
                    <a:cubicBezTo>
                      <a:pt x="2952" y="3460"/>
                      <a:pt x="3460" y="2953"/>
                      <a:pt x="4078" y="2615"/>
                    </a:cubicBezTo>
                    <a:lnTo>
                      <a:pt x="4629" y="2315"/>
                    </a:lnTo>
                    <a:lnTo>
                      <a:pt x="4078" y="2013"/>
                    </a:lnTo>
                    <a:cubicBezTo>
                      <a:pt x="3460" y="1676"/>
                      <a:pt x="2952" y="1168"/>
                      <a:pt x="2615" y="551"/>
                    </a:cubicBezTo>
                    <a:lnTo>
                      <a:pt x="23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9"/>
              <p:cNvSpPr/>
              <p:nvPr/>
            </p:nvSpPr>
            <p:spPr>
              <a:xfrm>
                <a:off x="2922575" y="3815050"/>
                <a:ext cx="36900" cy="36900"/>
              </a:xfrm>
              <a:custGeom>
                <a:avLst/>
                <a:gdLst/>
                <a:ahLst/>
                <a:cxnLst/>
                <a:rect l="l" t="t" r="r" b="b"/>
                <a:pathLst>
                  <a:path w="1476" h="1476" extrusionOk="0">
                    <a:moveTo>
                      <a:pt x="738" y="0"/>
                    </a:moveTo>
                    <a:lnTo>
                      <a:pt x="642" y="176"/>
                    </a:lnTo>
                    <a:cubicBezTo>
                      <a:pt x="534" y="372"/>
                      <a:pt x="372" y="534"/>
                      <a:pt x="175" y="642"/>
                    </a:cubicBezTo>
                    <a:lnTo>
                      <a:pt x="0" y="738"/>
                    </a:lnTo>
                    <a:lnTo>
                      <a:pt x="175" y="834"/>
                    </a:lnTo>
                    <a:cubicBezTo>
                      <a:pt x="372" y="942"/>
                      <a:pt x="534" y="1103"/>
                      <a:pt x="642" y="1300"/>
                    </a:cubicBezTo>
                    <a:lnTo>
                      <a:pt x="738" y="1475"/>
                    </a:lnTo>
                    <a:lnTo>
                      <a:pt x="834" y="1300"/>
                    </a:lnTo>
                    <a:cubicBezTo>
                      <a:pt x="942" y="1103"/>
                      <a:pt x="1103" y="942"/>
                      <a:pt x="1300" y="834"/>
                    </a:cubicBezTo>
                    <a:lnTo>
                      <a:pt x="1475" y="738"/>
                    </a:lnTo>
                    <a:lnTo>
                      <a:pt x="1300" y="642"/>
                    </a:lnTo>
                    <a:cubicBezTo>
                      <a:pt x="1103" y="534"/>
                      <a:pt x="942" y="372"/>
                      <a:pt x="834" y="176"/>
                    </a:cubicBezTo>
                    <a:lnTo>
                      <a:pt x="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9"/>
              <p:cNvSpPr/>
              <p:nvPr/>
            </p:nvSpPr>
            <p:spPr>
              <a:xfrm>
                <a:off x="2442150" y="2217800"/>
                <a:ext cx="36900" cy="36925"/>
              </a:xfrm>
              <a:custGeom>
                <a:avLst/>
                <a:gdLst/>
                <a:ahLst/>
                <a:cxnLst/>
                <a:rect l="l" t="t" r="r" b="b"/>
                <a:pathLst>
                  <a:path w="1476" h="1477" extrusionOk="0">
                    <a:moveTo>
                      <a:pt x="738" y="1"/>
                    </a:moveTo>
                    <a:lnTo>
                      <a:pt x="641" y="175"/>
                    </a:lnTo>
                    <a:cubicBezTo>
                      <a:pt x="534" y="373"/>
                      <a:pt x="372" y="535"/>
                      <a:pt x="174" y="642"/>
                    </a:cubicBezTo>
                    <a:lnTo>
                      <a:pt x="0" y="739"/>
                    </a:lnTo>
                    <a:lnTo>
                      <a:pt x="174" y="835"/>
                    </a:lnTo>
                    <a:cubicBezTo>
                      <a:pt x="372" y="941"/>
                      <a:pt x="534" y="1103"/>
                      <a:pt x="641" y="1300"/>
                    </a:cubicBezTo>
                    <a:lnTo>
                      <a:pt x="738" y="1476"/>
                    </a:lnTo>
                    <a:lnTo>
                      <a:pt x="834" y="1300"/>
                    </a:lnTo>
                    <a:cubicBezTo>
                      <a:pt x="940" y="1103"/>
                      <a:pt x="1102" y="941"/>
                      <a:pt x="1299" y="835"/>
                    </a:cubicBezTo>
                    <a:lnTo>
                      <a:pt x="1475" y="739"/>
                    </a:lnTo>
                    <a:lnTo>
                      <a:pt x="1299" y="642"/>
                    </a:lnTo>
                    <a:cubicBezTo>
                      <a:pt x="1102" y="535"/>
                      <a:pt x="940" y="373"/>
                      <a:pt x="834" y="175"/>
                    </a:cubicBezTo>
                    <a:lnTo>
                      <a:pt x="7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9"/>
              <p:cNvSpPr/>
              <p:nvPr/>
            </p:nvSpPr>
            <p:spPr>
              <a:xfrm>
                <a:off x="4893675" y="3698250"/>
                <a:ext cx="73775" cy="73775"/>
              </a:xfrm>
              <a:custGeom>
                <a:avLst/>
                <a:gdLst/>
                <a:ahLst/>
                <a:cxnLst/>
                <a:rect l="l" t="t" r="r" b="b"/>
                <a:pathLst>
                  <a:path w="2951" h="2951" extrusionOk="0">
                    <a:moveTo>
                      <a:pt x="1475" y="1"/>
                    </a:moveTo>
                    <a:lnTo>
                      <a:pt x="1283" y="351"/>
                    </a:lnTo>
                    <a:cubicBezTo>
                      <a:pt x="1067" y="745"/>
                      <a:pt x="744" y="1068"/>
                      <a:pt x="350" y="1283"/>
                    </a:cubicBezTo>
                    <a:lnTo>
                      <a:pt x="0" y="1476"/>
                    </a:lnTo>
                    <a:lnTo>
                      <a:pt x="350" y="1668"/>
                    </a:lnTo>
                    <a:cubicBezTo>
                      <a:pt x="744" y="1884"/>
                      <a:pt x="1067" y="2207"/>
                      <a:pt x="1283" y="2601"/>
                    </a:cubicBezTo>
                    <a:lnTo>
                      <a:pt x="1475" y="2951"/>
                    </a:lnTo>
                    <a:lnTo>
                      <a:pt x="1668" y="2601"/>
                    </a:lnTo>
                    <a:cubicBezTo>
                      <a:pt x="1882" y="2207"/>
                      <a:pt x="2205" y="1884"/>
                      <a:pt x="2599" y="1668"/>
                    </a:cubicBezTo>
                    <a:lnTo>
                      <a:pt x="2950" y="1476"/>
                    </a:lnTo>
                    <a:lnTo>
                      <a:pt x="2599" y="1283"/>
                    </a:lnTo>
                    <a:cubicBezTo>
                      <a:pt x="2205" y="1068"/>
                      <a:pt x="1882" y="745"/>
                      <a:pt x="1668" y="351"/>
                    </a:cubicBezTo>
                    <a:lnTo>
                      <a:pt x="14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p:nvPr/>
            </p:nvSpPr>
            <p:spPr>
              <a:xfrm>
                <a:off x="1736700" y="2366550"/>
                <a:ext cx="491000" cy="551675"/>
              </a:xfrm>
              <a:custGeom>
                <a:avLst/>
                <a:gdLst/>
                <a:ahLst/>
                <a:cxnLst/>
                <a:rect l="l" t="t" r="r" b="b"/>
                <a:pathLst>
                  <a:path w="19640" h="22067" extrusionOk="0">
                    <a:moveTo>
                      <a:pt x="8274" y="0"/>
                    </a:moveTo>
                    <a:lnTo>
                      <a:pt x="8274" y="0"/>
                    </a:lnTo>
                    <a:cubicBezTo>
                      <a:pt x="5131" y="1330"/>
                      <a:pt x="2609" y="4038"/>
                      <a:pt x="1652" y="7587"/>
                    </a:cubicBezTo>
                    <a:cubicBezTo>
                      <a:pt x="0" y="13712"/>
                      <a:pt x="3626" y="20016"/>
                      <a:pt x="9751" y="21668"/>
                    </a:cubicBezTo>
                    <a:cubicBezTo>
                      <a:pt x="10751" y="21938"/>
                      <a:pt x="11756" y="22067"/>
                      <a:pt x="12744" y="22067"/>
                    </a:cubicBezTo>
                    <a:cubicBezTo>
                      <a:pt x="15264" y="22067"/>
                      <a:pt x="17678" y="21230"/>
                      <a:pt x="19639" y="19760"/>
                    </a:cubicBezTo>
                    <a:lnTo>
                      <a:pt x="19639" y="19760"/>
                    </a:lnTo>
                    <a:cubicBezTo>
                      <a:pt x="18217" y="20364"/>
                      <a:pt x="16697" y="20669"/>
                      <a:pt x="15173" y="20669"/>
                    </a:cubicBezTo>
                    <a:cubicBezTo>
                      <a:pt x="14169" y="20669"/>
                      <a:pt x="13163" y="20537"/>
                      <a:pt x="12181" y="20270"/>
                    </a:cubicBezTo>
                    <a:cubicBezTo>
                      <a:pt x="6056" y="18620"/>
                      <a:pt x="2430" y="12315"/>
                      <a:pt x="4082" y="6190"/>
                    </a:cubicBezTo>
                    <a:cubicBezTo>
                      <a:pt x="4745" y="3716"/>
                      <a:pt x="6221" y="1535"/>
                      <a:pt x="8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9"/>
              <p:cNvSpPr/>
              <p:nvPr/>
            </p:nvSpPr>
            <p:spPr>
              <a:xfrm>
                <a:off x="2833775" y="1018500"/>
                <a:ext cx="531050" cy="2068125"/>
              </a:xfrm>
              <a:custGeom>
                <a:avLst/>
                <a:gdLst/>
                <a:ahLst/>
                <a:cxnLst/>
                <a:rect l="l" t="t" r="r" b="b"/>
                <a:pathLst>
                  <a:path w="21242" h="82725" extrusionOk="0">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a:off x="2833775" y="1018500"/>
                <a:ext cx="531050" cy="2068125"/>
              </a:xfrm>
              <a:custGeom>
                <a:avLst/>
                <a:gdLst/>
                <a:ahLst/>
                <a:cxnLst/>
                <a:rect l="l" t="t" r="r" b="b"/>
                <a:pathLst>
                  <a:path w="21242" h="82725" extrusionOk="0">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a:off x="2835400" y="1251625"/>
                <a:ext cx="529425" cy="6950"/>
              </a:xfrm>
              <a:custGeom>
                <a:avLst/>
                <a:gdLst/>
                <a:ahLst/>
                <a:cxnLst/>
                <a:rect l="l" t="t" r="r" b="b"/>
                <a:pathLst>
                  <a:path w="21177" h="278" extrusionOk="0">
                    <a:moveTo>
                      <a:pt x="10588" y="1"/>
                    </a:moveTo>
                    <a:cubicBezTo>
                      <a:pt x="4740" y="1"/>
                      <a:pt x="1" y="63"/>
                      <a:pt x="1" y="139"/>
                    </a:cubicBezTo>
                    <a:cubicBezTo>
                      <a:pt x="1" y="215"/>
                      <a:pt x="4742" y="278"/>
                      <a:pt x="10588" y="278"/>
                    </a:cubicBezTo>
                    <a:cubicBezTo>
                      <a:pt x="16436" y="278"/>
                      <a:pt x="21177" y="215"/>
                      <a:pt x="21177" y="139"/>
                    </a:cubicBezTo>
                    <a:cubicBezTo>
                      <a:pt x="21177" y="63"/>
                      <a:pt x="16437" y="1"/>
                      <a:pt x="10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a:off x="2835400" y="1711850"/>
                <a:ext cx="529425" cy="6925"/>
              </a:xfrm>
              <a:custGeom>
                <a:avLst/>
                <a:gdLst/>
                <a:ahLst/>
                <a:cxnLst/>
                <a:rect l="l" t="t" r="r" b="b"/>
                <a:pathLst>
                  <a:path w="21177" h="277" extrusionOk="0">
                    <a:moveTo>
                      <a:pt x="10588" y="1"/>
                    </a:moveTo>
                    <a:cubicBezTo>
                      <a:pt x="4740" y="1"/>
                      <a:pt x="1" y="62"/>
                      <a:pt x="1" y="138"/>
                    </a:cubicBezTo>
                    <a:cubicBezTo>
                      <a:pt x="1" y="215"/>
                      <a:pt x="4742" y="277"/>
                      <a:pt x="10588" y="277"/>
                    </a:cubicBezTo>
                    <a:cubicBezTo>
                      <a:pt x="16436" y="277"/>
                      <a:pt x="21177" y="215"/>
                      <a:pt x="21177" y="138"/>
                    </a:cubicBezTo>
                    <a:cubicBezTo>
                      <a:pt x="21177" y="62"/>
                      <a:pt x="16437" y="1"/>
                      <a:pt x="10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3214125" y="1255100"/>
                <a:ext cx="6925" cy="460200"/>
              </a:xfrm>
              <a:custGeom>
                <a:avLst/>
                <a:gdLst/>
                <a:ahLst/>
                <a:cxnLst/>
                <a:rect l="l" t="t" r="r" b="b"/>
                <a:pathLst>
                  <a:path w="277" h="18408" extrusionOk="0">
                    <a:moveTo>
                      <a:pt x="139" y="0"/>
                    </a:moveTo>
                    <a:cubicBezTo>
                      <a:pt x="62" y="0"/>
                      <a:pt x="0" y="4123"/>
                      <a:pt x="0" y="9205"/>
                    </a:cubicBezTo>
                    <a:cubicBezTo>
                      <a:pt x="0" y="14288"/>
                      <a:pt x="62" y="18408"/>
                      <a:pt x="139" y="18408"/>
                    </a:cubicBezTo>
                    <a:cubicBezTo>
                      <a:pt x="215" y="18408"/>
                      <a:pt x="276" y="14289"/>
                      <a:pt x="276" y="9205"/>
                    </a:cubicBezTo>
                    <a:cubicBezTo>
                      <a:pt x="276" y="4121"/>
                      <a:pt x="21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a:off x="3116500" y="1370275"/>
                <a:ext cx="38875" cy="37400"/>
              </a:xfrm>
              <a:custGeom>
                <a:avLst/>
                <a:gdLst/>
                <a:ahLst/>
                <a:cxnLst/>
                <a:rect l="l" t="t" r="r" b="b"/>
                <a:pathLst>
                  <a:path w="1555" h="1496" extrusionOk="0">
                    <a:moveTo>
                      <a:pt x="806" y="1"/>
                    </a:moveTo>
                    <a:cubicBezTo>
                      <a:pt x="505" y="1"/>
                      <a:pt x="232" y="183"/>
                      <a:pt x="116" y="462"/>
                    </a:cubicBezTo>
                    <a:cubicBezTo>
                      <a:pt x="1" y="742"/>
                      <a:pt x="65" y="1063"/>
                      <a:pt x="278" y="1277"/>
                    </a:cubicBezTo>
                    <a:cubicBezTo>
                      <a:pt x="421" y="1419"/>
                      <a:pt x="612" y="1495"/>
                      <a:pt x="807" y="1495"/>
                    </a:cubicBezTo>
                    <a:cubicBezTo>
                      <a:pt x="903" y="1495"/>
                      <a:pt x="1000" y="1477"/>
                      <a:pt x="1092" y="1438"/>
                    </a:cubicBezTo>
                    <a:cubicBezTo>
                      <a:pt x="1372" y="1323"/>
                      <a:pt x="1554" y="1051"/>
                      <a:pt x="1554" y="748"/>
                    </a:cubicBezTo>
                    <a:cubicBezTo>
                      <a:pt x="1554" y="335"/>
                      <a:pt x="1219" y="1"/>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3116500" y="1529425"/>
                <a:ext cx="38875" cy="37400"/>
              </a:xfrm>
              <a:custGeom>
                <a:avLst/>
                <a:gdLst/>
                <a:ahLst/>
                <a:cxnLst/>
                <a:rect l="l" t="t" r="r" b="b"/>
                <a:pathLst>
                  <a:path w="1555" h="1496" extrusionOk="0">
                    <a:moveTo>
                      <a:pt x="806" y="1"/>
                    </a:moveTo>
                    <a:cubicBezTo>
                      <a:pt x="505" y="1"/>
                      <a:pt x="232" y="183"/>
                      <a:pt x="116" y="461"/>
                    </a:cubicBezTo>
                    <a:cubicBezTo>
                      <a:pt x="1" y="741"/>
                      <a:pt x="65" y="1063"/>
                      <a:pt x="278" y="1276"/>
                    </a:cubicBezTo>
                    <a:cubicBezTo>
                      <a:pt x="421" y="1419"/>
                      <a:pt x="613" y="1495"/>
                      <a:pt x="808" y="1495"/>
                    </a:cubicBezTo>
                    <a:cubicBezTo>
                      <a:pt x="904" y="1495"/>
                      <a:pt x="1000" y="1477"/>
                      <a:pt x="1092" y="1438"/>
                    </a:cubicBezTo>
                    <a:cubicBezTo>
                      <a:pt x="1372" y="1322"/>
                      <a:pt x="1554" y="1050"/>
                      <a:pt x="1554" y="747"/>
                    </a:cubicBezTo>
                    <a:cubicBezTo>
                      <a:pt x="1554" y="334"/>
                      <a:pt x="1219" y="1"/>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2835400" y="2647900"/>
                <a:ext cx="529425" cy="6950"/>
              </a:xfrm>
              <a:custGeom>
                <a:avLst/>
                <a:gdLst/>
                <a:ahLst/>
                <a:cxnLst/>
                <a:rect l="l" t="t" r="r" b="b"/>
                <a:pathLst>
                  <a:path w="21177" h="278" extrusionOk="0">
                    <a:moveTo>
                      <a:pt x="10588" y="0"/>
                    </a:moveTo>
                    <a:cubicBezTo>
                      <a:pt x="4740" y="0"/>
                      <a:pt x="1" y="63"/>
                      <a:pt x="1" y="139"/>
                    </a:cubicBezTo>
                    <a:cubicBezTo>
                      <a:pt x="1" y="215"/>
                      <a:pt x="4742" y="277"/>
                      <a:pt x="10588" y="277"/>
                    </a:cubicBezTo>
                    <a:cubicBezTo>
                      <a:pt x="16436" y="277"/>
                      <a:pt x="21177" y="215"/>
                      <a:pt x="21177" y="139"/>
                    </a:cubicBezTo>
                    <a:cubicBezTo>
                      <a:pt x="21177" y="63"/>
                      <a:pt x="16437" y="0"/>
                      <a:pt x="10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9"/>
              <p:cNvSpPr/>
              <p:nvPr/>
            </p:nvSpPr>
            <p:spPr>
              <a:xfrm>
                <a:off x="3214125" y="2191175"/>
                <a:ext cx="6925" cy="460200"/>
              </a:xfrm>
              <a:custGeom>
                <a:avLst/>
                <a:gdLst/>
                <a:ahLst/>
                <a:cxnLst/>
                <a:rect l="l" t="t" r="r" b="b"/>
                <a:pathLst>
                  <a:path w="277" h="18408" extrusionOk="0">
                    <a:moveTo>
                      <a:pt x="139" y="0"/>
                    </a:moveTo>
                    <a:cubicBezTo>
                      <a:pt x="62" y="0"/>
                      <a:pt x="0" y="4121"/>
                      <a:pt x="0" y="9205"/>
                    </a:cubicBezTo>
                    <a:cubicBezTo>
                      <a:pt x="0" y="14288"/>
                      <a:pt x="62" y="18408"/>
                      <a:pt x="139" y="18408"/>
                    </a:cubicBezTo>
                    <a:cubicBezTo>
                      <a:pt x="215" y="18408"/>
                      <a:pt x="276" y="14289"/>
                      <a:pt x="276" y="9205"/>
                    </a:cubicBezTo>
                    <a:cubicBezTo>
                      <a:pt x="276" y="4120"/>
                      <a:pt x="215"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p:cNvSpPr/>
              <p:nvPr/>
            </p:nvSpPr>
            <p:spPr>
              <a:xfrm>
                <a:off x="3117975" y="2306350"/>
                <a:ext cx="37400" cy="37375"/>
              </a:xfrm>
              <a:custGeom>
                <a:avLst/>
                <a:gdLst/>
                <a:ahLst/>
                <a:cxnLst/>
                <a:rect l="l" t="t" r="r" b="b"/>
                <a:pathLst>
                  <a:path w="1496" h="1495" extrusionOk="0">
                    <a:moveTo>
                      <a:pt x="747" y="0"/>
                    </a:moveTo>
                    <a:cubicBezTo>
                      <a:pt x="334" y="0"/>
                      <a:pt x="1" y="335"/>
                      <a:pt x="1" y="748"/>
                    </a:cubicBezTo>
                    <a:cubicBezTo>
                      <a:pt x="1" y="1160"/>
                      <a:pt x="334" y="1495"/>
                      <a:pt x="747" y="1495"/>
                    </a:cubicBezTo>
                    <a:cubicBezTo>
                      <a:pt x="1160" y="1495"/>
                      <a:pt x="1495" y="1160"/>
                      <a:pt x="1495" y="748"/>
                    </a:cubicBezTo>
                    <a:cubicBezTo>
                      <a:pt x="1495" y="335"/>
                      <a:pt x="1160" y="0"/>
                      <a:pt x="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3117975" y="2465475"/>
                <a:ext cx="37400" cy="37400"/>
              </a:xfrm>
              <a:custGeom>
                <a:avLst/>
                <a:gdLst/>
                <a:ahLst/>
                <a:cxnLst/>
                <a:rect l="l" t="t" r="r" b="b"/>
                <a:pathLst>
                  <a:path w="1496" h="1496" extrusionOk="0">
                    <a:moveTo>
                      <a:pt x="747" y="0"/>
                    </a:moveTo>
                    <a:cubicBezTo>
                      <a:pt x="334" y="0"/>
                      <a:pt x="1" y="335"/>
                      <a:pt x="1" y="748"/>
                    </a:cubicBezTo>
                    <a:cubicBezTo>
                      <a:pt x="1" y="1161"/>
                      <a:pt x="334" y="1496"/>
                      <a:pt x="747" y="1496"/>
                    </a:cubicBezTo>
                    <a:cubicBezTo>
                      <a:pt x="1160" y="1496"/>
                      <a:pt x="1495" y="1161"/>
                      <a:pt x="1495" y="748"/>
                    </a:cubicBezTo>
                    <a:cubicBezTo>
                      <a:pt x="1495" y="335"/>
                      <a:pt x="1160"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2835400" y="2184050"/>
                <a:ext cx="529425" cy="6925"/>
              </a:xfrm>
              <a:custGeom>
                <a:avLst/>
                <a:gdLst/>
                <a:ahLst/>
                <a:cxnLst/>
                <a:rect l="l" t="t" r="r" b="b"/>
                <a:pathLst>
                  <a:path w="21177" h="277" extrusionOk="0">
                    <a:moveTo>
                      <a:pt x="10588" y="0"/>
                    </a:moveTo>
                    <a:cubicBezTo>
                      <a:pt x="4742" y="0"/>
                      <a:pt x="1" y="62"/>
                      <a:pt x="1" y="139"/>
                    </a:cubicBezTo>
                    <a:cubicBezTo>
                      <a:pt x="1" y="215"/>
                      <a:pt x="4739" y="276"/>
                      <a:pt x="10588" y="276"/>
                    </a:cubicBezTo>
                    <a:cubicBezTo>
                      <a:pt x="16436" y="276"/>
                      <a:pt x="21177" y="215"/>
                      <a:pt x="21177" y="139"/>
                    </a:cubicBezTo>
                    <a:cubicBezTo>
                      <a:pt x="21177" y="62"/>
                      <a:pt x="16435" y="0"/>
                      <a:pt x="105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a:off x="2979175" y="1727300"/>
                <a:ext cx="6900" cy="460225"/>
              </a:xfrm>
              <a:custGeom>
                <a:avLst/>
                <a:gdLst/>
                <a:ahLst/>
                <a:cxnLst/>
                <a:rect l="l" t="t" r="r" b="b"/>
                <a:pathLst>
                  <a:path w="276" h="18409" extrusionOk="0">
                    <a:moveTo>
                      <a:pt x="137" y="1"/>
                    </a:moveTo>
                    <a:cubicBezTo>
                      <a:pt x="62" y="1"/>
                      <a:pt x="0" y="4122"/>
                      <a:pt x="0" y="9206"/>
                    </a:cubicBezTo>
                    <a:cubicBezTo>
                      <a:pt x="0" y="14288"/>
                      <a:pt x="62" y="18409"/>
                      <a:pt x="137" y="18409"/>
                    </a:cubicBezTo>
                    <a:cubicBezTo>
                      <a:pt x="214" y="18409"/>
                      <a:pt x="276" y="14290"/>
                      <a:pt x="276" y="9206"/>
                    </a:cubicBezTo>
                    <a:cubicBezTo>
                      <a:pt x="276" y="4121"/>
                      <a:pt x="214" y="1"/>
                      <a:pt x="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3044850" y="1842500"/>
                <a:ext cx="38850" cy="37375"/>
              </a:xfrm>
              <a:custGeom>
                <a:avLst/>
                <a:gdLst/>
                <a:ahLst/>
                <a:cxnLst/>
                <a:rect l="l" t="t" r="r" b="b"/>
                <a:pathLst>
                  <a:path w="1554" h="1495" extrusionOk="0">
                    <a:moveTo>
                      <a:pt x="748" y="0"/>
                    </a:moveTo>
                    <a:cubicBezTo>
                      <a:pt x="335" y="0"/>
                      <a:pt x="0" y="335"/>
                      <a:pt x="0" y="748"/>
                    </a:cubicBezTo>
                    <a:cubicBezTo>
                      <a:pt x="0" y="1050"/>
                      <a:pt x="182" y="1323"/>
                      <a:pt x="462" y="1438"/>
                    </a:cubicBezTo>
                    <a:cubicBezTo>
                      <a:pt x="554" y="1476"/>
                      <a:pt x="650" y="1495"/>
                      <a:pt x="747" y="1495"/>
                    </a:cubicBezTo>
                    <a:cubicBezTo>
                      <a:pt x="941" y="1495"/>
                      <a:pt x="1133" y="1419"/>
                      <a:pt x="1276" y="1275"/>
                    </a:cubicBezTo>
                    <a:cubicBezTo>
                      <a:pt x="1489" y="1062"/>
                      <a:pt x="1553" y="741"/>
                      <a:pt x="1438" y="462"/>
                    </a:cubicBezTo>
                    <a:cubicBezTo>
                      <a:pt x="1322" y="183"/>
                      <a:pt x="1049" y="0"/>
                      <a:pt x="7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p:nvPr/>
            </p:nvSpPr>
            <p:spPr>
              <a:xfrm>
                <a:off x="3044850" y="2001625"/>
                <a:ext cx="38850" cy="37375"/>
              </a:xfrm>
              <a:custGeom>
                <a:avLst/>
                <a:gdLst/>
                <a:ahLst/>
                <a:cxnLst/>
                <a:rect l="l" t="t" r="r" b="b"/>
                <a:pathLst>
                  <a:path w="1554" h="1495" extrusionOk="0">
                    <a:moveTo>
                      <a:pt x="748" y="0"/>
                    </a:moveTo>
                    <a:cubicBezTo>
                      <a:pt x="335" y="0"/>
                      <a:pt x="0" y="335"/>
                      <a:pt x="0" y="748"/>
                    </a:cubicBezTo>
                    <a:cubicBezTo>
                      <a:pt x="0" y="1049"/>
                      <a:pt x="182" y="1323"/>
                      <a:pt x="462" y="1438"/>
                    </a:cubicBezTo>
                    <a:cubicBezTo>
                      <a:pt x="554" y="1476"/>
                      <a:pt x="651" y="1495"/>
                      <a:pt x="747" y="1495"/>
                    </a:cubicBezTo>
                    <a:cubicBezTo>
                      <a:pt x="941" y="1495"/>
                      <a:pt x="1133" y="1419"/>
                      <a:pt x="1276" y="1276"/>
                    </a:cubicBezTo>
                    <a:cubicBezTo>
                      <a:pt x="1489" y="1062"/>
                      <a:pt x="1553" y="740"/>
                      <a:pt x="1438" y="462"/>
                    </a:cubicBezTo>
                    <a:cubicBezTo>
                      <a:pt x="1322" y="182"/>
                      <a:pt x="1049" y="0"/>
                      <a:pt x="7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2868175" y="1074800"/>
                <a:ext cx="126500" cy="225750"/>
              </a:xfrm>
              <a:custGeom>
                <a:avLst/>
                <a:gdLst/>
                <a:ahLst/>
                <a:cxnLst/>
                <a:rect l="l" t="t" r="r" b="b"/>
                <a:pathLst>
                  <a:path w="5060" h="9030" extrusionOk="0">
                    <a:moveTo>
                      <a:pt x="5025" y="1"/>
                    </a:moveTo>
                    <a:cubicBezTo>
                      <a:pt x="4993" y="1"/>
                      <a:pt x="4860" y="61"/>
                      <a:pt x="4643" y="174"/>
                    </a:cubicBezTo>
                    <a:cubicBezTo>
                      <a:pt x="4494" y="247"/>
                      <a:pt x="4350" y="333"/>
                      <a:pt x="4214" y="431"/>
                    </a:cubicBezTo>
                    <a:cubicBezTo>
                      <a:pt x="4054" y="540"/>
                      <a:pt x="3864" y="658"/>
                      <a:pt x="3679" y="821"/>
                    </a:cubicBezTo>
                    <a:cubicBezTo>
                      <a:pt x="3287" y="1119"/>
                      <a:pt x="2878" y="1543"/>
                      <a:pt x="2460" y="2042"/>
                    </a:cubicBezTo>
                    <a:cubicBezTo>
                      <a:pt x="2024" y="2597"/>
                      <a:pt x="1645" y="3193"/>
                      <a:pt x="1327" y="3825"/>
                    </a:cubicBezTo>
                    <a:cubicBezTo>
                      <a:pt x="656" y="5169"/>
                      <a:pt x="323" y="6496"/>
                      <a:pt x="159" y="7457"/>
                    </a:cubicBezTo>
                    <a:cubicBezTo>
                      <a:pt x="78" y="7938"/>
                      <a:pt x="32" y="8332"/>
                      <a:pt x="17" y="8604"/>
                    </a:cubicBezTo>
                    <a:cubicBezTo>
                      <a:pt x="1" y="8877"/>
                      <a:pt x="1" y="9028"/>
                      <a:pt x="20" y="9030"/>
                    </a:cubicBezTo>
                    <a:cubicBezTo>
                      <a:pt x="20" y="9030"/>
                      <a:pt x="20" y="9030"/>
                      <a:pt x="21" y="9030"/>
                    </a:cubicBezTo>
                    <a:cubicBezTo>
                      <a:pt x="66" y="9030"/>
                      <a:pt x="143" y="8434"/>
                      <a:pt x="350" y="7494"/>
                    </a:cubicBezTo>
                    <a:cubicBezTo>
                      <a:pt x="560" y="6554"/>
                      <a:pt x="918" y="5261"/>
                      <a:pt x="1572" y="3948"/>
                    </a:cubicBezTo>
                    <a:cubicBezTo>
                      <a:pt x="1882" y="3335"/>
                      <a:pt x="2247" y="2748"/>
                      <a:pt x="2658" y="2198"/>
                    </a:cubicBezTo>
                    <a:cubicBezTo>
                      <a:pt x="3055" y="1706"/>
                      <a:pt x="3438" y="1280"/>
                      <a:pt x="3805" y="969"/>
                    </a:cubicBezTo>
                    <a:cubicBezTo>
                      <a:pt x="4525" y="333"/>
                      <a:pt x="5060" y="48"/>
                      <a:pt x="5033" y="3"/>
                    </a:cubicBezTo>
                    <a:cubicBezTo>
                      <a:pt x="5032" y="2"/>
                      <a:pt x="5029" y="1"/>
                      <a:pt x="5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3045100" y="1050800"/>
                <a:ext cx="38925" cy="9425"/>
              </a:xfrm>
              <a:custGeom>
                <a:avLst/>
                <a:gdLst/>
                <a:ahLst/>
                <a:cxnLst/>
                <a:rect l="l" t="t" r="r" b="b"/>
                <a:pathLst>
                  <a:path w="1557" h="377" extrusionOk="0">
                    <a:moveTo>
                      <a:pt x="1290" y="1"/>
                    </a:moveTo>
                    <a:cubicBezTo>
                      <a:pt x="1149" y="1"/>
                      <a:pt x="960" y="18"/>
                      <a:pt x="756" y="53"/>
                    </a:cubicBezTo>
                    <a:cubicBezTo>
                      <a:pt x="333" y="125"/>
                      <a:pt x="0" y="244"/>
                      <a:pt x="13" y="318"/>
                    </a:cubicBezTo>
                    <a:cubicBezTo>
                      <a:pt x="20" y="357"/>
                      <a:pt x="117" y="377"/>
                      <a:pt x="267" y="377"/>
                    </a:cubicBezTo>
                    <a:cubicBezTo>
                      <a:pt x="408" y="377"/>
                      <a:pt x="597" y="359"/>
                      <a:pt x="802" y="325"/>
                    </a:cubicBezTo>
                    <a:cubicBezTo>
                      <a:pt x="1224" y="253"/>
                      <a:pt x="1556" y="134"/>
                      <a:pt x="1543" y="59"/>
                    </a:cubicBezTo>
                    <a:cubicBezTo>
                      <a:pt x="1537" y="20"/>
                      <a:pt x="1440" y="1"/>
                      <a:pt x="1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4218650" y="1018500"/>
                <a:ext cx="531025" cy="2068125"/>
              </a:xfrm>
              <a:custGeom>
                <a:avLst/>
                <a:gdLst/>
                <a:ahLst/>
                <a:cxnLst/>
                <a:rect l="l" t="t" r="r" b="b"/>
                <a:pathLst>
                  <a:path w="21241" h="82725" extrusionOk="0">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4218650" y="1018500"/>
                <a:ext cx="531025" cy="2068125"/>
              </a:xfrm>
              <a:custGeom>
                <a:avLst/>
                <a:gdLst/>
                <a:ahLst/>
                <a:cxnLst/>
                <a:rect l="l" t="t" r="r" b="b"/>
                <a:pathLst>
                  <a:path w="21241" h="82725" extrusionOk="0">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4218650" y="1251625"/>
                <a:ext cx="529425" cy="6950"/>
              </a:xfrm>
              <a:custGeom>
                <a:avLst/>
                <a:gdLst/>
                <a:ahLst/>
                <a:cxnLst/>
                <a:rect l="l" t="t" r="r" b="b"/>
                <a:pathLst>
                  <a:path w="21177" h="278" extrusionOk="0">
                    <a:moveTo>
                      <a:pt x="10588" y="1"/>
                    </a:moveTo>
                    <a:cubicBezTo>
                      <a:pt x="4741" y="1"/>
                      <a:pt x="1" y="63"/>
                      <a:pt x="1" y="139"/>
                    </a:cubicBezTo>
                    <a:cubicBezTo>
                      <a:pt x="1" y="215"/>
                      <a:pt x="4739" y="278"/>
                      <a:pt x="10588" y="278"/>
                    </a:cubicBezTo>
                    <a:cubicBezTo>
                      <a:pt x="16437" y="278"/>
                      <a:pt x="21176" y="215"/>
                      <a:pt x="21176" y="139"/>
                    </a:cubicBezTo>
                    <a:cubicBezTo>
                      <a:pt x="21176" y="63"/>
                      <a:pt x="16434" y="1"/>
                      <a:pt x="10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a:off x="4218650" y="1711850"/>
                <a:ext cx="529425" cy="6925"/>
              </a:xfrm>
              <a:custGeom>
                <a:avLst/>
                <a:gdLst/>
                <a:ahLst/>
                <a:cxnLst/>
                <a:rect l="l" t="t" r="r" b="b"/>
                <a:pathLst>
                  <a:path w="21177" h="277" extrusionOk="0">
                    <a:moveTo>
                      <a:pt x="10588" y="1"/>
                    </a:moveTo>
                    <a:cubicBezTo>
                      <a:pt x="4741" y="1"/>
                      <a:pt x="1" y="62"/>
                      <a:pt x="1" y="138"/>
                    </a:cubicBezTo>
                    <a:cubicBezTo>
                      <a:pt x="1" y="215"/>
                      <a:pt x="4739" y="277"/>
                      <a:pt x="10588" y="277"/>
                    </a:cubicBezTo>
                    <a:cubicBezTo>
                      <a:pt x="16437" y="277"/>
                      <a:pt x="21176" y="215"/>
                      <a:pt x="21176" y="138"/>
                    </a:cubicBezTo>
                    <a:cubicBezTo>
                      <a:pt x="21176" y="62"/>
                      <a:pt x="16434" y="1"/>
                      <a:pt x="10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9"/>
              <p:cNvSpPr/>
              <p:nvPr/>
            </p:nvSpPr>
            <p:spPr>
              <a:xfrm>
                <a:off x="4362400" y="1255100"/>
                <a:ext cx="6925" cy="460200"/>
              </a:xfrm>
              <a:custGeom>
                <a:avLst/>
                <a:gdLst/>
                <a:ahLst/>
                <a:cxnLst/>
                <a:rect l="l" t="t" r="r" b="b"/>
                <a:pathLst>
                  <a:path w="277" h="18408" extrusionOk="0">
                    <a:moveTo>
                      <a:pt x="139" y="0"/>
                    </a:moveTo>
                    <a:cubicBezTo>
                      <a:pt x="62" y="0"/>
                      <a:pt x="1" y="4123"/>
                      <a:pt x="1" y="9205"/>
                    </a:cubicBezTo>
                    <a:cubicBezTo>
                      <a:pt x="1" y="14288"/>
                      <a:pt x="62" y="18408"/>
                      <a:pt x="139" y="18408"/>
                    </a:cubicBezTo>
                    <a:cubicBezTo>
                      <a:pt x="215" y="18408"/>
                      <a:pt x="277" y="14289"/>
                      <a:pt x="277" y="9205"/>
                    </a:cubicBezTo>
                    <a:cubicBezTo>
                      <a:pt x="277" y="4121"/>
                      <a:pt x="21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4428075" y="1370275"/>
                <a:ext cx="38875" cy="37400"/>
              </a:xfrm>
              <a:custGeom>
                <a:avLst/>
                <a:gdLst/>
                <a:ahLst/>
                <a:cxnLst/>
                <a:rect l="l" t="t" r="r" b="b"/>
                <a:pathLst>
                  <a:path w="1555" h="1496" extrusionOk="0">
                    <a:moveTo>
                      <a:pt x="749" y="1"/>
                    </a:moveTo>
                    <a:cubicBezTo>
                      <a:pt x="336" y="1"/>
                      <a:pt x="1" y="335"/>
                      <a:pt x="1" y="748"/>
                    </a:cubicBezTo>
                    <a:cubicBezTo>
                      <a:pt x="1" y="1051"/>
                      <a:pt x="183" y="1323"/>
                      <a:pt x="463" y="1438"/>
                    </a:cubicBezTo>
                    <a:cubicBezTo>
                      <a:pt x="555" y="1477"/>
                      <a:pt x="652" y="1495"/>
                      <a:pt x="748" y="1495"/>
                    </a:cubicBezTo>
                    <a:cubicBezTo>
                      <a:pt x="943" y="1495"/>
                      <a:pt x="1134" y="1419"/>
                      <a:pt x="1277" y="1277"/>
                    </a:cubicBezTo>
                    <a:cubicBezTo>
                      <a:pt x="1491" y="1063"/>
                      <a:pt x="1554" y="742"/>
                      <a:pt x="1439" y="462"/>
                    </a:cubicBezTo>
                    <a:cubicBezTo>
                      <a:pt x="1323" y="183"/>
                      <a:pt x="1051" y="1"/>
                      <a:pt x="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4428075" y="1529425"/>
                <a:ext cx="38875" cy="37400"/>
              </a:xfrm>
              <a:custGeom>
                <a:avLst/>
                <a:gdLst/>
                <a:ahLst/>
                <a:cxnLst/>
                <a:rect l="l" t="t" r="r" b="b"/>
                <a:pathLst>
                  <a:path w="1555" h="1496" extrusionOk="0">
                    <a:moveTo>
                      <a:pt x="749" y="1"/>
                    </a:moveTo>
                    <a:cubicBezTo>
                      <a:pt x="336" y="1"/>
                      <a:pt x="1" y="334"/>
                      <a:pt x="1" y="747"/>
                    </a:cubicBezTo>
                    <a:cubicBezTo>
                      <a:pt x="1" y="1050"/>
                      <a:pt x="183" y="1322"/>
                      <a:pt x="463" y="1438"/>
                    </a:cubicBezTo>
                    <a:cubicBezTo>
                      <a:pt x="555" y="1477"/>
                      <a:pt x="652" y="1495"/>
                      <a:pt x="748" y="1495"/>
                    </a:cubicBezTo>
                    <a:cubicBezTo>
                      <a:pt x="943" y="1495"/>
                      <a:pt x="1134" y="1419"/>
                      <a:pt x="1277" y="1276"/>
                    </a:cubicBezTo>
                    <a:cubicBezTo>
                      <a:pt x="1491" y="1063"/>
                      <a:pt x="1554" y="741"/>
                      <a:pt x="1439" y="461"/>
                    </a:cubicBezTo>
                    <a:cubicBezTo>
                      <a:pt x="1323" y="183"/>
                      <a:pt x="1051" y="1"/>
                      <a:pt x="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4218650" y="2647900"/>
                <a:ext cx="529425" cy="6950"/>
              </a:xfrm>
              <a:custGeom>
                <a:avLst/>
                <a:gdLst/>
                <a:ahLst/>
                <a:cxnLst/>
                <a:rect l="l" t="t" r="r" b="b"/>
                <a:pathLst>
                  <a:path w="21177" h="278" extrusionOk="0">
                    <a:moveTo>
                      <a:pt x="10588" y="0"/>
                    </a:moveTo>
                    <a:cubicBezTo>
                      <a:pt x="4741" y="0"/>
                      <a:pt x="1" y="63"/>
                      <a:pt x="1" y="139"/>
                    </a:cubicBezTo>
                    <a:cubicBezTo>
                      <a:pt x="1" y="215"/>
                      <a:pt x="4739" y="277"/>
                      <a:pt x="10588" y="277"/>
                    </a:cubicBezTo>
                    <a:cubicBezTo>
                      <a:pt x="16437" y="277"/>
                      <a:pt x="21176" y="215"/>
                      <a:pt x="21176" y="139"/>
                    </a:cubicBezTo>
                    <a:cubicBezTo>
                      <a:pt x="21176" y="63"/>
                      <a:pt x="16434" y="0"/>
                      <a:pt x="10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4362400" y="2191175"/>
                <a:ext cx="6925" cy="460200"/>
              </a:xfrm>
              <a:custGeom>
                <a:avLst/>
                <a:gdLst/>
                <a:ahLst/>
                <a:cxnLst/>
                <a:rect l="l" t="t" r="r" b="b"/>
                <a:pathLst>
                  <a:path w="277" h="18408" extrusionOk="0">
                    <a:moveTo>
                      <a:pt x="139" y="0"/>
                    </a:moveTo>
                    <a:cubicBezTo>
                      <a:pt x="62" y="0"/>
                      <a:pt x="1" y="4121"/>
                      <a:pt x="1" y="9205"/>
                    </a:cubicBezTo>
                    <a:cubicBezTo>
                      <a:pt x="1" y="14288"/>
                      <a:pt x="62" y="18408"/>
                      <a:pt x="139" y="18408"/>
                    </a:cubicBezTo>
                    <a:cubicBezTo>
                      <a:pt x="215" y="18408"/>
                      <a:pt x="277" y="14289"/>
                      <a:pt x="277" y="9205"/>
                    </a:cubicBezTo>
                    <a:cubicBezTo>
                      <a:pt x="277" y="4120"/>
                      <a:pt x="215"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4428075" y="2306350"/>
                <a:ext cx="37425" cy="37375"/>
              </a:xfrm>
              <a:custGeom>
                <a:avLst/>
                <a:gdLst/>
                <a:ahLst/>
                <a:cxnLst/>
                <a:rect l="l" t="t" r="r" b="b"/>
                <a:pathLst>
                  <a:path w="1497" h="1495" extrusionOk="0">
                    <a:moveTo>
                      <a:pt x="749" y="0"/>
                    </a:moveTo>
                    <a:cubicBezTo>
                      <a:pt x="336" y="0"/>
                      <a:pt x="1" y="335"/>
                      <a:pt x="1" y="748"/>
                    </a:cubicBezTo>
                    <a:cubicBezTo>
                      <a:pt x="1" y="1160"/>
                      <a:pt x="336" y="1495"/>
                      <a:pt x="749" y="1495"/>
                    </a:cubicBezTo>
                    <a:cubicBezTo>
                      <a:pt x="1162" y="1495"/>
                      <a:pt x="1496" y="1160"/>
                      <a:pt x="1496" y="748"/>
                    </a:cubicBezTo>
                    <a:cubicBezTo>
                      <a:pt x="1496" y="335"/>
                      <a:pt x="1162" y="0"/>
                      <a:pt x="7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4428075" y="2465475"/>
                <a:ext cx="37425" cy="37400"/>
              </a:xfrm>
              <a:custGeom>
                <a:avLst/>
                <a:gdLst/>
                <a:ahLst/>
                <a:cxnLst/>
                <a:rect l="l" t="t" r="r" b="b"/>
                <a:pathLst>
                  <a:path w="1497" h="1496" extrusionOk="0">
                    <a:moveTo>
                      <a:pt x="749" y="0"/>
                    </a:moveTo>
                    <a:cubicBezTo>
                      <a:pt x="336" y="0"/>
                      <a:pt x="1" y="335"/>
                      <a:pt x="1" y="748"/>
                    </a:cubicBezTo>
                    <a:cubicBezTo>
                      <a:pt x="1" y="1161"/>
                      <a:pt x="336" y="1496"/>
                      <a:pt x="749" y="1496"/>
                    </a:cubicBezTo>
                    <a:cubicBezTo>
                      <a:pt x="1162" y="1496"/>
                      <a:pt x="1496" y="1161"/>
                      <a:pt x="1496" y="748"/>
                    </a:cubicBezTo>
                    <a:cubicBezTo>
                      <a:pt x="1496" y="335"/>
                      <a:pt x="1162" y="0"/>
                      <a:pt x="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4218650" y="2184050"/>
                <a:ext cx="529425" cy="6925"/>
              </a:xfrm>
              <a:custGeom>
                <a:avLst/>
                <a:gdLst/>
                <a:ahLst/>
                <a:cxnLst/>
                <a:rect l="l" t="t" r="r" b="b"/>
                <a:pathLst>
                  <a:path w="21177" h="277" extrusionOk="0">
                    <a:moveTo>
                      <a:pt x="10589" y="0"/>
                    </a:moveTo>
                    <a:cubicBezTo>
                      <a:pt x="4740" y="0"/>
                      <a:pt x="1" y="63"/>
                      <a:pt x="1" y="139"/>
                    </a:cubicBezTo>
                    <a:cubicBezTo>
                      <a:pt x="1" y="215"/>
                      <a:pt x="4743" y="276"/>
                      <a:pt x="10589" y="276"/>
                    </a:cubicBezTo>
                    <a:cubicBezTo>
                      <a:pt x="16436" y="276"/>
                      <a:pt x="21176" y="215"/>
                      <a:pt x="21176" y="139"/>
                    </a:cubicBezTo>
                    <a:cubicBezTo>
                      <a:pt x="21176" y="62"/>
                      <a:pt x="16437" y="0"/>
                      <a:pt x="10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4597375" y="1727300"/>
                <a:ext cx="6900" cy="460225"/>
              </a:xfrm>
              <a:custGeom>
                <a:avLst/>
                <a:gdLst/>
                <a:ahLst/>
                <a:cxnLst/>
                <a:rect l="l" t="t" r="r" b="b"/>
                <a:pathLst>
                  <a:path w="276" h="18409" extrusionOk="0">
                    <a:moveTo>
                      <a:pt x="139" y="1"/>
                    </a:moveTo>
                    <a:cubicBezTo>
                      <a:pt x="63" y="1"/>
                      <a:pt x="0" y="4122"/>
                      <a:pt x="0" y="9206"/>
                    </a:cubicBezTo>
                    <a:cubicBezTo>
                      <a:pt x="0" y="14288"/>
                      <a:pt x="63" y="18409"/>
                      <a:pt x="139" y="18409"/>
                    </a:cubicBezTo>
                    <a:cubicBezTo>
                      <a:pt x="216" y="18409"/>
                      <a:pt x="276" y="14290"/>
                      <a:pt x="276" y="9206"/>
                    </a:cubicBezTo>
                    <a:cubicBezTo>
                      <a:pt x="276" y="4121"/>
                      <a:pt x="214"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4499750" y="1842500"/>
                <a:ext cx="38900" cy="37375"/>
              </a:xfrm>
              <a:custGeom>
                <a:avLst/>
                <a:gdLst/>
                <a:ahLst/>
                <a:cxnLst/>
                <a:rect l="l" t="t" r="r" b="b"/>
                <a:pathLst>
                  <a:path w="1556" h="1495" extrusionOk="0">
                    <a:moveTo>
                      <a:pt x="807" y="0"/>
                    </a:moveTo>
                    <a:cubicBezTo>
                      <a:pt x="505" y="0"/>
                      <a:pt x="233" y="183"/>
                      <a:pt x="117" y="462"/>
                    </a:cubicBezTo>
                    <a:cubicBezTo>
                      <a:pt x="1" y="741"/>
                      <a:pt x="65" y="1062"/>
                      <a:pt x="279" y="1275"/>
                    </a:cubicBezTo>
                    <a:cubicBezTo>
                      <a:pt x="422" y="1419"/>
                      <a:pt x="614" y="1495"/>
                      <a:pt x="808" y="1495"/>
                    </a:cubicBezTo>
                    <a:cubicBezTo>
                      <a:pt x="904" y="1495"/>
                      <a:pt x="1001" y="1476"/>
                      <a:pt x="1094" y="1438"/>
                    </a:cubicBezTo>
                    <a:cubicBezTo>
                      <a:pt x="1373" y="1323"/>
                      <a:pt x="1555" y="1050"/>
                      <a:pt x="1555" y="748"/>
                    </a:cubicBezTo>
                    <a:cubicBezTo>
                      <a:pt x="1555" y="335"/>
                      <a:pt x="1220"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4499750" y="2001625"/>
                <a:ext cx="38900" cy="37375"/>
              </a:xfrm>
              <a:custGeom>
                <a:avLst/>
                <a:gdLst/>
                <a:ahLst/>
                <a:cxnLst/>
                <a:rect l="l" t="t" r="r" b="b"/>
                <a:pathLst>
                  <a:path w="1556" h="1495" extrusionOk="0">
                    <a:moveTo>
                      <a:pt x="807" y="0"/>
                    </a:moveTo>
                    <a:cubicBezTo>
                      <a:pt x="505" y="0"/>
                      <a:pt x="233" y="182"/>
                      <a:pt x="117" y="462"/>
                    </a:cubicBezTo>
                    <a:cubicBezTo>
                      <a:pt x="1" y="740"/>
                      <a:pt x="65" y="1062"/>
                      <a:pt x="279" y="1276"/>
                    </a:cubicBezTo>
                    <a:cubicBezTo>
                      <a:pt x="422" y="1419"/>
                      <a:pt x="613" y="1495"/>
                      <a:pt x="808" y="1495"/>
                    </a:cubicBezTo>
                    <a:cubicBezTo>
                      <a:pt x="904" y="1495"/>
                      <a:pt x="1001" y="1476"/>
                      <a:pt x="1094" y="1438"/>
                    </a:cubicBezTo>
                    <a:cubicBezTo>
                      <a:pt x="1373" y="1323"/>
                      <a:pt x="1555" y="1049"/>
                      <a:pt x="1555" y="748"/>
                    </a:cubicBezTo>
                    <a:cubicBezTo>
                      <a:pt x="1555" y="335"/>
                      <a:pt x="1220"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4588775" y="1074800"/>
                <a:ext cx="126500" cy="225750"/>
              </a:xfrm>
              <a:custGeom>
                <a:avLst/>
                <a:gdLst/>
                <a:ahLst/>
                <a:cxnLst/>
                <a:rect l="l" t="t" r="r" b="b"/>
                <a:pathLst>
                  <a:path w="5060" h="9030" extrusionOk="0">
                    <a:moveTo>
                      <a:pt x="34" y="1"/>
                    </a:moveTo>
                    <a:cubicBezTo>
                      <a:pt x="30" y="1"/>
                      <a:pt x="27" y="2"/>
                      <a:pt x="26" y="3"/>
                    </a:cubicBezTo>
                    <a:cubicBezTo>
                      <a:pt x="0" y="48"/>
                      <a:pt x="535" y="333"/>
                      <a:pt x="1255" y="969"/>
                    </a:cubicBezTo>
                    <a:cubicBezTo>
                      <a:pt x="1620" y="1280"/>
                      <a:pt x="2004" y="1706"/>
                      <a:pt x="2400" y="2198"/>
                    </a:cubicBezTo>
                    <a:cubicBezTo>
                      <a:pt x="2813" y="2748"/>
                      <a:pt x="3176" y="3335"/>
                      <a:pt x="3487" y="3948"/>
                    </a:cubicBezTo>
                    <a:cubicBezTo>
                      <a:pt x="4142" y="5261"/>
                      <a:pt x="4500" y="6554"/>
                      <a:pt x="4710" y="7494"/>
                    </a:cubicBezTo>
                    <a:cubicBezTo>
                      <a:pt x="4917" y="8434"/>
                      <a:pt x="4994" y="9030"/>
                      <a:pt x="5039" y="9030"/>
                    </a:cubicBezTo>
                    <a:cubicBezTo>
                      <a:pt x="5040" y="9030"/>
                      <a:pt x="5040" y="9030"/>
                      <a:pt x="5040" y="9030"/>
                    </a:cubicBezTo>
                    <a:cubicBezTo>
                      <a:pt x="5059" y="9028"/>
                      <a:pt x="5059" y="8878"/>
                      <a:pt x="5043" y="8604"/>
                    </a:cubicBezTo>
                    <a:cubicBezTo>
                      <a:pt x="5029" y="8332"/>
                      <a:pt x="4981" y="7939"/>
                      <a:pt x="4902" y="7457"/>
                    </a:cubicBezTo>
                    <a:cubicBezTo>
                      <a:pt x="4737" y="6496"/>
                      <a:pt x="4404" y="5169"/>
                      <a:pt x="3734" y="3825"/>
                    </a:cubicBezTo>
                    <a:cubicBezTo>
                      <a:pt x="3415" y="3193"/>
                      <a:pt x="3036" y="2597"/>
                      <a:pt x="2600" y="2042"/>
                    </a:cubicBezTo>
                    <a:cubicBezTo>
                      <a:pt x="2182" y="1543"/>
                      <a:pt x="1772" y="1119"/>
                      <a:pt x="1381" y="821"/>
                    </a:cubicBezTo>
                    <a:cubicBezTo>
                      <a:pt x="1196" y="658"/>
                      <a:pt x="1006" y="540"/>
                      <a:pt x="846" y="431"/>
                    </a:cubicBezTo>
                    <a:cubicBezTo>
                      <a:pt x="710" y="333"/>
                      <a:pt x="566" y="247"/>
                      <a:pt x="416" y="174"/>
                    </a:cubicBezTo>
                    <a:cubicBezTo>
                      <a:pt x="200" y="61"/>
                      <a:pt x="66"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4499425" y="1050800"/>
                <a:ext cx="38925" cy="9425"/>
              </a:xfrm>
              <a:custGeom>
                <a:avLst/>
                <a:gdLst/>
                <a:ahLst/>
                <a:cxnLst/>
                <a:rect l="l" t="t" r="r" b="b"/>
                <a:pathLst>
                  <a:path w="1557" h="377" extrusionOk="0">
                    <a:moveTo>
                      <a:pt x="267" y="1"/>
                    </a:moveTo>
                    <a:cubicBezTo>
                      <a:pt x="117" y="1"/>
                      <a:pt x="20" y="20"/>
                      <a:pt x="14" y="59"/>
                    </a:cubicBezTo>
                    <a:cubicBezTo>
                      <a:pt x="1" y="134"/>
                      <a:pt x="333" y="253"/>
                      <a:pt x="756" y="325"/>
                    </a:cubicBezTo>
                    <a:cubicBezTo>
                      <a:pt x="961" y="359"/>
                      <a:pt x="1149" y="377"/>
                      <a:pt x="1290" y="377"/>
                    </a:cubicBezTo>
                    <a:cubicBezTo>
                      <a:pt x="1440" y="377"/>
                      <a:pt x="1537" y="357"/>
                      <a:pt x="1544" y="318"/>
                    </a:cubicBezTo>
                    <a:cubicBezTo>
                      <a:pt x="1557" y="244"/>
                      <a:pt x="1225" y="125"/>
                      <a:pt x="803" y="53"/>
                    </a:cubicBezTo>
                    <a:cubicBezTo>
                      <a:pt x="597" y="18"/>
                      <a:pt x="409" y="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3364800" y="238125"/>
                <a:ext cx="857250" cy="3413275"/>
              </a:xfrm>
              <a:custGeom>
                <a:avLst/>
                <a:gdLst/>
                <a:ahLst/>
                <a:cxnLst/>
                <a:rect l="l" t="t" r="r" b="b"/>
                <a:pathLst>
                  <a:path w="34290" h="136531" extrusionOk="0">
                    <a:moveTo>
                      <a:pt x="15343" y="0"/>
                    </a:moveTo>
                    <a:cubicBezTo>
                      <a:pt x="13406" y="0"/>
                      <a:pt x="11640" y="1104"/>
                      <a:pt x="10792" y="2845"/>
                    </a:cubicBezTo>
                    <a:lnTo>
                      <a:pt x="3343" y="16905"/>
                    </a:lnTo>
                    <a:cubicBezTo>
                      <a:pt x="1147" y="21048"/>
                      <a:pt x="1" y="25664"/>
                      <a:pt x="1" y="30352"/>
                    </a:cubicBezTo>
                    <a:lnTo>
                      <a:pt x="1" y="128187"/>
                    </a:lnTo>
                    <a:lnTo>
                      <a:pt x="13062" y="136530"/>
                    </a:lnTo>
                    <a:lnTo>
                      <a:pt x="22117" y="136530"/>
                    </a:lnTo>
                    <a:lnTo>
                      <a:pt x="34289" y="128187"/>
                    </a:lnTo>
                    <a:lnTo>
                      <a:pt x="34289" y="30784"/>
                    </a:lnTo>
                    <a:cubicBezTo>
                      <a:pt x="34289" y="26290"/>
                      <a:pt x="33235" y="21858"/>
                      <a:pt x="31211" y="17846"/>
                    </a:cubicBezTo>
                    <a:lnTo>
                      <a:pt x="23611" y="2782"/>
                    </a:lnTo>
                    <a:cubicBezTo>
                      <a:pt x="22750" y="1076"/>
                      <a:pt x="21002" y="0"/>
                      <a:pt x="19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2543450" y="1788275"/>
                <a:ext cx="821375" cy="1459900"/>
              </a:xfrm>
              <a:custGeom>
                <a:avLst/>
                <a:gdLst/>
                <a:ahLst/>
                <a:cxnLst/>
                <a:rect l="l" t="t" r="r" b="b"/>
                <a:pathLst>
                  <a:path w="32855" h="58396" extrusionOk="0">
                    <a:moveTo>
                      <a:pt x="32855" y="0"/>
                    </a:moveTo>
                    <a:cubicBezTo>
                      <a:pt x="32855" y="0"/>
                      <a:pt x="27481" y="23309"/>
                      <a:pt x="13740" y="33614"/>
                    </a:cubicBezTo>
                    <a:cubicBezTo>
                      <a:pt x="0" y="43920"/>
                      <a:pt x="0" y="58396"/>
                      <a:pt x="0" y="58396"/>
                    </a:cubicBezTo>
                    <a:lnTo>
                      <a:pt x="32855" y="58396"/>
                    </a:lnTo>
                    <a:lnTo>
                      <a:pt x="32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4222025" y="1788275"/>
                <a:ext cx="821375" cy="1459900"/>
              </a:xfrm>
              <a:custGeom>
                <a:avLst/>
                <a:gdLst/>
                <a:ahLst/>
                <a:cxnLst/>
                <a:rect l="l" t="t" r="r" b="b"/>
                <a:pathLst>
                  <a:path w="32855" h="58396" extrusionOk="0">
                    <a:moveTo>
                      <a:pt x="0" y="0"/>
                    </a:moveTo>
                    <a:lnTo>
                      <a:pt x="0" y="58396"/>
                    </a:lnTo>
                    <a:lnTo>
                      <a:pt x="32855" y="58396"/>
                    </a:lnTo>
                    <a:cubicBezTo>
                      <a:pt x="32855" y="58396"/>
                      <a:pt x="32855" y="43920"/>
                      <a:pt x="19115" y="33614"/>
                    </a:cubicBezTo>
                    <a:cubicBezTo>
                      <a:pt x="5374" y="23309"/>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2543450" y="1788275"/>
                <a:ext cx="821375" cy="1459900"/>
              </a:xfrm>
              <a:custGeom>
                <a:avLst/>
                <a:gdLst/>
                <a:ahLst/>
                <a:cxnLst/>
                <a:rect l="l" t="t" r="r" b="b"/>
                <a:pathLst>
                  <a:path w="32855" h="58396" extrusionOk="0">
                    <a:moveTo>
                      <a:pt x="32855" y="0"/>
                    </a:moveTo>
                    <a:cubicBezTo>
                      <a:pt x="32855" y="0"/>
                      <a:pt x="27481" y="23309"/>
                      <a:pt x="13740" y="33614"/>
                    </a:cubicBezTo>
                    <a:cubicBezTo>
                      <a:pt x="0" y="43920"/>
                      <a:pt x="0" y="58396"/>
                      <a:pt x="0" y="58396"/>
                    </a:cubicBezTo>
                    <a:lnTo>
                      <a:pt x="32855" y="58396"/>
                    </a:lnTo>
                    <a:lnTo>
                      <a:pt x="32855" y="0"/>
                    </a:lnTo>
                    <a:close/>
                  </a:path>
                </a:pathLst>
              </a:custGeom>
              <a:solidFill>
                <a:schemeClr val="accent2">
                  <a:alpha val="2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4222025" y="1788275"/>
                <a:ext cx="821375" cy="1459900"/>
              </a:xfrm>
              <a:custGeom>
                <a:avLst/>
                <a:gdLst/>
                <a:ahLst/>
                <a:cxnLst/>
                <a:rect l="l" t="t" r="r" b="b"/>
                <a:pathLst>
                  <a:path w="32855" h="58396" extrusionOk="0">
                    <a:moveTo>
                      <a:pt x="0" y="0"/>
                    </a:moveTo>
                    <a:lnTo>
                      <a:pt x="0" y="58396"/>
                    </a:lnTo>
                    <a:lnTo>
                      <a:pt x="32855" y="58396"/>
                    </a:lnTo>
                    <a:cubicBezTo>
                      <a:pt x="32855" y="58396"/>
                      <a:pt x="32855" y="43920"/>
                      <a:pt x="19115" y="33614"/>
                    </a:cubicBezTo>
                    <a:cubicBezTo>
                      <a:pt x="5374" y="23309"/>
                      <a:pt x="0" y="0"/>
                      <a:pt x="0" y="0"/>
                    </a:cubicBezTo>
                    <a:close/>
                  </a:path>
                </a:pathLst>
              </a:custGeom>
              <a:solidFill>
                <a:schemeClr val="accent2">
                  <a:alpha val="2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3567350" y="766300"/>
                <a:ext cx="452150" cy="310500"/>
              </a:xfrm>
              <a:custGeom>
                <a:avLst/>
                <a:gdLst/>
                <a:ahLst/>
                <a:cxnLst/>
                <a:rect l="l" t="t" r="r" b="b"/>
                <a:pathLst>
                  <a:path w="18086" h="12420" extrusionOk="0">
                    <a:moveTo>
                      <a:pt x="6210" y="0"/>
                    </a:moveTo>
                    <a:cubicBezTo>
                      <a:pt x="2781" y="0"/>
                      <a:pt x="0" y="2780"/>
                      <a:pt x="0" y="6210"/>
                    </a:cubicBezTo>
                    <a:cubicBezTo>
                      <a:pt x="0" y="9640"/>
                      <a:pt x="2781" y="12419"/>
                      <a:pt x="6210" y="12419"/>
                    </a:cubicBezTo>
                    <a:lnTo>
                      <a:pt x="11876" y="12419"/>
                    </a:lnTo>
                    <a:cubicBezTo>
                      <a:pt x="15305" y="12419"/>
                      <a:pt x="18086" y="9640"/>
                      <a:pt x="18086" y="6210"/>
                    </a:cubicBezTo>
                    <a:cubicBezTo>
                      <a:pt x="18086" y="2780"/>
                      <a:pt x="15305" y="0"/>
                      <a:pt x="118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3364800" y="3356850"/>
                <a:ext cx="857250" cy="294550"/>
              </a:xfrm>
              <a:custGeom>
                <a:avLst/>
                <a:gdLst/>
                <a:ahLst/>
                <a:cxnLst/>
                <a:rect l="l" t="t" r="r" b="b"/>
                <a:pathLst>
                  <a:path w="34290" h="11782" extrusionOk="0">
                    <a:moveTo>
                      <a:pt x="1" y="0"/>
                    </a:moveTo>
                    <a:lnTo>
                      <a:pt x="1" y="3438"/>
                    </a:lnTo>
                    <a:lnTo>
                      <a:pt x="13062" y="11781"/>
                    </a:lnTo>
                    <a:lnTo>
                      <a:pt x="22117" y="11781"/>
                    </a:lnTo>
                    <a:lnTo>
                      <a:pt x="34289" y="3438"/>
                    </a:lnTo>
                    <a:lnTo>
                      <a:pt x="34289" y="0"/>
                    </a:lnTo>
                    <a:close/>
                  </a:path>
                </a:pathLst>
              </a:custGeom>
              <a:solidFill>
                <a:schemeClr val="accent2">
                  <a:alpha val="2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8" name="Google Shape;558;p39"/>
          <p:cNvSpPr txBox="1">
            <a:spLocks noGrp="1"/>
          </p:cNvSpPr>
          <p:nvPr>
            <p:ph type="title"/>
          </p:nvPr>
        </p:nvSpPr>
        <p:spPr>
          <a:xfrm>
            <a:off x="842962" y="3219487"/>
            <a:ext cx="7458075" cy="841800"/>
          </a:xfrm>
          <a:prstGeom prst="rect">
            <a:avLst/>
          </a:prstGeom>
        </p:spPr>
        <p:txBody>
          <a:bodyPr spcFirstLastPara="1" wrap="square" lIns="91425" tIns="91425" rIns="91425" bIns="91425" anchor="b" anchorCtr="0">
            <a:noAutofit/>
          </a:bodyPr>
          <a:lstStyle/>
          <a:p>
            <a:pPr marL="91440" lvl="0" indent="0" algn="ctr" rtl="0">
              <a:spcBef>
                <a:spcPts val="0"/>
              </a:spcBef>
              <a:spcAft>
                <a:spcPts val="0"/>
              </a:spcAft>
              <a:buNone/>
            </a:pPr>
            <a:r>
              <a:rPr lang="vi-VN" dirty="0">
                <a:latin typeface="SVN-Aptima" panose="02040603050506020204" pitchFamily="18" charset="0"/>
              </a:rPr>
              <a:t>PHÂN TÍCH</a:t>
            </a:r>
            <a:br>
              <a:rPr lang="vi-VN" dirty="0">
                <a:latin typeface="SVN-Aptima" panose="02040603050506020204" pitchFamily="18" charset="0"/>
              </a:rPr>
            </a:br>
            <a:r>
              <a:rPr lang="vi-VN" dirty="0">
                <a:latin typeface="SVN-Aptima" panose="02040603050506020204" pitchFamily="18" charset="0"/>
              </a:rPr>
              <a:t>VÀ THIẾT KẾ HỆ THỐNG</a:t>
            </a:r>
            <a:endParaRPr dirty="0">
              <a:latin typeface="SVN-Aptima" panose="02040603050506020204" pitchFamily="18" charset="0"/>
            </a:endParaRPr>
          </a:p>
        </p:txBody>
      </p:sp>
      <p:sp>
        <p:nvSpPr>
          <p:cNvPr id="560" name="Google Shape;560;p39"/>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vi-VN" dirty="0"/>
              <a:t>3</a:t>
            </a:r>
            <a:endParaRPr dirty="0"/>
          </a:p>
        </p:txBody>
      </p:sp>
    </p:spTree>
    <p:extLst>
      <p:ext uri="{BB962C8B-B14F-4D97-AF65-F5344CB8AC3E}">
        <p14:creationId xmlns:p14="http://schemas.microsoft.com/office/powerpoint/2010/main" val="3353333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7"/>
          <p:cNvSpPr txBox="1">
            <a:spLocks noGrp="1"/>
          </p:cNvSpPr>
          <p:nvPr>
            <p:ph type="title"/>
          </p:nvPr>
        </p:nvSpPr>
        <p:spPr>
          <a:xfrm>
            <a:off x="168825" y="460350"/>
            <a:ext cx="5396155" cy="755700"/>
          </a:xfrm>
          <a:prstGeom prst="rect">
            <a:avLst/>
          </a:prstGeom>
        </p:spPr>
        <p:txBody>
          <a:bodyPr spcFirstLastPara="1" wrap="square" lIns="91425" tIns="91425" rIns="91425" bIns="91425" anchor="b" anchorCtr="0">
            <a:noAutofit/>
          </a:bodyPr>
          <a:lstStyle/>
          <a:p>
            <a:pPr lvl="0"/>
            <a:r>
              <a:rPr lang="vi-VN" dirty="0">
                <a:latin typeface="SVN-Bio Sans" panose="020B0506020202040204" pitchFamily="34" charset="0"/>
              </a:rPr>
              <a:t>Phân tích và thiết kế hệ thống</a:t>
            </a:r>
          </a:p>
        </p:txBody>
      </p:sp>
      <p:graphicFrame>
        <p:nvGraphicFramePr>
          <p:cNvPr id="9" name="Table 8">
            <a:extLst>
              <a:ext uri="{FF2B5EF4-FFF2-40B4-BE49-F238E27FC236}">
                <a16:creationId xmlns:a16="http://schemas.microsoft.com/office/drawing/2014/main" id="{3DF211FB-0C21-4BC7-9187-A428D582570A}"/>
              </a:ext>
            </a:extLst>
          </p:cNvPr>
          <p:cNvGraphicFramePr>
            <a:graphicFrameLocks noGrp="1"/>
          </p:cNvGraphicFramePr>
          <p:nvPr>
            <p:extLst>
              <p:ext uri="{D42A27DB-BD31-4B8C-83A1-F6EECF244321}">
                <p14:modId xmlns:p14="http://schemas.microsoft.com/office/powerpoint/2010/main" val="3766807116"/>
              </p:ext>
            </p:extLst>
          </p:nvPr>
        </p:nvGraphicFramePr>
        <p:xfrm>
          <a:off x="434933" y="1379220"/>
          <a:ext cx="8274134" cy="3555406"/>
        </p:xfrm>
        <a:graphic>
          <a:graphicData uri="http://schemas.openxmlformats.org/drawingml/2006/table">
            <a:tbl>
              <a:tblPr bandRow="1">
                <a:tableStyleId>{DFF33175-1C0E-48A4-A063-E376829E9BE8}</a:tableStyleId>
              </a:tblPr>
              <a:tblGrid>
                <a:gridCol w="509354">
                  <a:extLst>
                    <a:ext uri="{9D8B030D-6E8A-4147-A177-3AD203B41FA5}">
                      <a16:colId xmlns:a16="http://schemas.microsoft.com/office/drawing/2014/main" val="122350370"/>
                    </a:ext>
                  </a:extLst>
                </a:gridCol>
                <a:gridCol w="3032760">
                  <a:extLst>
                    <a:ext uri="{9D8B030D-6E8A-4147-A177-3AD203B41FA5}">
                      <a16:colId xmlns:a16="http://schemas.microsoft.com/office/drawing/2014/main" val="3723014237"/>
                    </a:ext>
                  </a:extLst>
                </a:gridCol>
                <a:gridCol w="4732020">
                  <a:extLst>
                    <a:ext uri="{9D8B030D-6E8A-4147-A177-3AD203B41FA5}">
                      <a16:colId xmlns:a16="http://schemas.microsoft.com/office/drawing/2014/main" val="3104567195"/>
                    </a:ext>
                  </a:extLst>
                </a:gridCol>
              </a:tblGrid>
              <a:tr h="495832">
                <a:tc>
                  <a:txBody>
                    <a:bodyPr/>
                    <a:lstStyle/>
                    <a:p>
                      <a:pPr algn="ctr">
                        <a:lnSpc>
                          <a:spcPct val="115000"/>
                        </a:lnSpc>
                        <a:spcBef>
                          <a:spcPts val="600"/>
                        </a:spcBef>
                        <a:spcAft>
                          <a:spcPts val="1000"/>
                        </a:spcAft>
                      </a:pPr>
                      <a:r>
                        <a:rPr lang="en-US" sz="1400" b="1">
                          <a:effectLst/>
                          <a:latin typeface="Times New Roman" panose="02020603050405020304" pitchFamily="18" charset="0"/>
                          <a:cs typeface="Times New Roman" panose="02020603050405020304" pitchFamily="18" charset="0"/>
                        </a:rPr>
                        <a:t>STT</a:t>
                      </a:r>
                      <a:endParaRPr lang="vi-VN"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gn="ctr">
                        <a:lnSpc>
                          <a:spcPct val="115000"/>
                        </a:lnSpc>
                        <a:spcBef>
                          <a:spcPts val="600"/>
                        </a:spcBef>
                        <a:spcAft>
                          <a:spcPts val="1000"/>
                        </a:spcAft>
                      </a:pPr>
                      <a:r>
                        <a:rPr lang="en-US" sz="1400" b="1" dirty="0">
                          <a:effectLst/>
                          <a:latin typeface="Times New Roman" panose="02020603050405020304" pitchFamily="18" charset="0"/>
                          <a:cs typeface="Times New Roman" panose="02020603050405020304" pitchFamily="18" charset="0"/>
                        </a:rPr>
                        <a:t>TÊN CHỨC NĂNG</a:t>
                      </a:r>
                      <a:endParaRPr lang="vi-VN"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gn="ctr">
                        <a:lnSpc>
                          <a:spcPct val="115000"/>
                        </a:lnSpc>
                        <a:spcBef>
                          <a:spcPts val="600"/>
                        </a:spcBef>
                        <a:spcAft>
                          <a:spcPts val="1000"/>
                        </a:spcAft>
                      </a:pPr>
                      <a:r>
                        <a:rPr lang="en-US" sz="1400" b="1" dirty="0">
                          <a:effectLst/>
                          <a:latin typeface="Times New Roman" panose="02020603050405020304" pitchFamily="18" charset="0"/>
                          <a:cs typeface="Times New Roman" panose="02020603050405020304" pitchFamily="18" charset="0"/>
                        </a:rPr>
                        <a:t>MÔ TẢ</a:t>
                      </a:r>
                      <a:endParaRPr lang="vi-VN"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extLst>
                  <a:ext uri="{0D108BD9-81ED-4DB2-BD59-A6C34878D82A}">
                    <a16:rowId xmlns:a16="http://schemas.microsoft.com/office/drawing/2014/main" val="696788586"/>
                  </a:ext>
                </a:extLst>
              </a:tr>
              <a:tr h="156190">
                <a:tc>
                  <a:txBody>
                    <a:bodyPr/>
                    <a:lstStyle/>
                    <a:p>
                      <a:pPr algn="ctr">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1</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Đăng nhập</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gn="just">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Đăng nhập vào hệ thống</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extLst>
                  <a:ext uri="{0D108BD9-81ED-4DB2-BD59-A6C34878D82A}">
                    <a16:rowId xmlns:a16="http://schemas.microsoft.com/office/drawing/2014/main" val="2962330175"/>
                  </a:ext>
                </a:extLst>
              </a:tr>
              <a:tr h="156190">
                <a:tc>
                  <a:txBody>
                    <a:bodyPr/>
                    <a:lstStyle/>
                    <a:p>
                      <a:pPr algn="ctr">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2</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Đăng xuất</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gn="just">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Đăng xuất khỏi phiên làm việc</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extLst>
                  <a:ext uri="{0D108BD9-81ED-4DB2-BD59-A6C34878D82A}">
                    <a16:rowId xmlns:a16="http://schemas.microsoft.com/office/drawing/2014/main" val="1514995783"/>
                  </a:ext>
                </a:extLst>
              </a:tr>
              <a:tr h="326011">
                <a:tc>
                  <a:txBody>
                    <a:bodyPr/>
                    <a:lstStyle/>
                    <a:p>
                      <a:pPr algn="ctr">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3</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nSpc>
                          <a:spcPct val="115000"/>
                        </a:lnSpc>
                        <a:spcBef>
                          <a:spcPts val="600"/>
                        </a:spcBef>
                        <a:spcAft>
                          <a:spcPts val="1000"/>
                        </a:spcAft>
                      </a:pP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Slide</a:t>
                      </a:r>
                      <a:endParaRPr lang="vi-V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gn="just">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Quản lý các banner quảng cáo trên trang</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extLst>
                  <a:ext uri="{0D108BD9-81ED-4DB2-BD59-A6C34878D82A}">
                    <a16:rowId xmlns:a16="http://schemas.microsoft.com/office/drawing/2014/main" val="2882579465"/>
                  </a:ext>
                </a:extLst>
              </a:tr>
              <a:tr h="326011">
                <a:tc>
                  <a:txBody>
                    <a:bodyPr/>
                    <a:lstStyle/>
                    <a:p>
                      <a:pPr algn="ctr">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4</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nSpc>
                          <a:spcPct val="115000"/>
                        </a:lnSpc>
                        <a:spcBef>
                          <a:spcPts val="600"/>
                        </a:spcBef>
                        <a:spcAft>
                          <a:spcPts val="1000"/>
                        </a:spcAft>
                      </a:pP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khách</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hàng</a:t>
                      </a:r>
                      <a:endParaRPr lang="vi-V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gn="just">
                        <a:lnSpc>
                          <a:spcPct val="115000"/>
                        </a:lnSpc>
                        <a:spcBef>
                          <a:spcPts val="600"/>
                        </a:spcBef>
                        <a:spcAft>
                          <a:spcPts val="1000"/>
                        </a:spcAft>
                      </a:pP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thông</a:t>
                      </a:r>
                      <a:r>
                        <a:rPr lang="en-US" sz="1400" dirty="0">
                          <a:effectLst/>
                          <a:latin typeface="Times New Roman" panose="02020603050405020304" pitchFamily="18" charset="0"/>
                          <a:cs typeface="Times New Roman" panose="02020603050405020304" pitchFamily="18" charset="0"/>
                        </a:rPr>
                        <a:t> tin </a:t>
                      </a:r>
                      <a:r>
                        <a:rPr lang="en-US" sz="1400" dirty="0" err="1">
                          <a:effectLst/>
                          <a:latin typeface="Times New Roman" panose="02020603050405020304" pitchFamily="18" charset="0"/>
                          <a:cs typeface="Times New Roman" panose="02020603050405020304" pitchFamily="18" charset="0"/>
                        </a:rPr>
                        <a:t>cơ</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quan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nhà</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nước</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doanh</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nghiệp</a:t>
                      </a:r>
                      <a:endParaRPr lang="vi-V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extLst>
                  <a:ext uri="{0D108BD9-81ED-4DB2-BD59-A6C34878D82A}">
                    <a16:rowId xmlns:a16="http://schemas.microsoft.com/office/drawing/2014/main" val="3461001681"/>
                  </a:ext>
                </a:extLst>
              </a:tr>
              <a:tr h="326011">
                <a:tc>
                  <a:txBody>
                    <a:bodyPr/>
                    <a:lstStyle/>
                    <a:p>
                      <a:pPr algn="ctr">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5</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Quản lý sản phẩm</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gn="just">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Thêm, xóa, sửa, cập nhật thông tin sản phẩm</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extLst>
                  <a:ext uri="{0D108BD9-81ED-4DB2-BD59-A6C34878D82A}">
                    <a16:rowId xmlns:a16="http://schemas.microsoft.com/office/drawing/2014/main" val="442668815"/>
                  </a:ext>
                </a:extLst>
              </a:tr>
              <a:tr h="326011">
                <a:tc>
                  <a:txBody>
                    <a:bodyPr/>
                    <a:lstStyle/>
                    <a:p>
                      <a:pPr algn="ctr">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6</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Quản lý danh mục</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gn="just">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Thêm, xóa, sửa, cập nhật danh mục sản phẩm</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extLst>
                  <a:ext uri="{0D108BD9-81ED-4DB2-BD59-A6C34878D82A}">
                    <a16:rowId xmlns:a16="http://schemas.microsoft.com/office/drawing/2014/main" val="3265270538"/>
                  </a:ext>
                </a:extLst>
              </a:tr>
              <a:tr h="326011">
                <a:tc>
                  <a:txBody>
                    <a:bodyPr/>
                    <a:lstStyle/>
                    <a:p>
                      <a:pPr algn="ctr">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7</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Quản lý đặc điểm</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gn="just">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Thêm, xóa, sửa, cập nhật đặc điểm sản phẩm</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extLst>
                  <a:ext uri="{0D108BD9-81ED-4DB2-BD59-A6C34878D82A}">
                    <a16:rowId xmlns:a16="http://schemas.microsoft.com/office/drawing/2014/main" val="1697739983"/>
                  </a:ext>
                </a:extLst>
              </a:tr>
              <a:tr h="326011">
                <a:tc>
                  <a:txBody>
                    <a:bodyPr/>
                    <a:lstStyle/>
                    <a:p>
                      <a:pPr algn="ctr">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8</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Quản lý tính năng</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gn="just">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Thêm, xóa, sửa, cập nhật tính năng sản phẩm</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extLst>
                  <a:ext uri="{0D108BD9-81ED-4DB2-BD59-A6C34878D82A}">
                    <a16:rowId xmlns:a16="http://schemas.microsoft.com/office/drawing/2014/main" val="2509520867"/>
                  </a:ext>
                </a:extLst>
              </a:tr>
              <a:tr h="326011">
                <a:tc>
                  <a:txBody>
                    <a:bodyPr/>
                    <a:lstStyle/>
                    <a:p>
                      <a:pPr algn="ctr">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9</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Quản lý lợi ích</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gn="just">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Thêm, xóa, sửa, cập nhật lợi ích sản phẩm</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extLst>
                  <a:ext uri="{0D108BD9-81ED-4DB2-BD59-A6C34878D82A}">
                    <a16:rowId xmlns:a16="http://schemas.microsoft.com/office/drawing/2014/main" val="2686834408"/>
                  </a:ext>
                </a:extLst>
              </a:tr>
              <a:tr h="326011">
                <a:tc>
                  <a:txBody>
                    <a:bodyPr/>
                    <a:lstStyle/>
                    <a:p>
                      <a:pPr algn="ctr">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10</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nSpc>
                          <a:spcPct val="115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Quản lý công việc</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gn="just">
                        <a:lnSpc>
                          <a:spcPct val="115000"/>
                        </a:lnSpc>
                        <a:spcBef>
                          <a:spcPts val="600"/>
                        </a:spcBef>
                        <a:spcAft>
                          <a:spcPts val="1000"/>
                        </a:spcAft>
                      </a:pPr>
                      <a:r>
                        <a:rPr lang="en-US" sz="1400" dirty="0" err="1">
                          <a:effectLst/>
                          <a:latin typeface="Times New Roman" panose="02020603050405020304" pitchFamily="18" charset="0"/>
                          <a:cs typeface="Times New Roman" panose="02020603050405020304" pitchFamily="18" charset="0"/>
                        </a:rPr>
                        <a:t>Thêm</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xóa</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sửa</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cập</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nhật</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công</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việc</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giao</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cho</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nhân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viên</a:t>
                      </a:r>
                      <a:endParaRPr lang="vi-V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extLst>
                  <a:ext uri="{0D108BD9-81ED-4DB2-BD59-A6C34878D82A}">
                    <a16:rowId xmlns:a16="http://schemas.microsoft.com/office/drawing/2014/main" val="1244457577"/>
                  </a:ext>
                </a:extLst>
              </a:tr>
            </a:tbl>
          </a:graphicData>
        </a:graphic>
      </p:graphicFrame>
      <p:graphicFrame>
        <p:nvGraphicFramePr>
          <p:cNvPr id="14" name="Table 13">
            <a:extLst>
              <a:ext uri="{FF2B5EF4-FFF2-40B4-BE49-F238E27FC236}">
                <a16:creationId xmlns:a16="http://schemas.microsoft.com/office/drawing/2014/main" id="{640FBE31-A13D-4F43-8CBB-8949DDC6FFF4}"/>
              </a:ext>
            </a:extLst>
          </p:cNvPr>
          <p:cNvGraphicFramePr>
            <a:graphicFrameLocks noGrp="1"/>
          </p:cNvGraphicFramePr>
          <p:nvPr>
            <p:extLst>
              <p:ext uri="{D42A27DB-BD31-4B8C-83A1-F6EECF244321}">
                <p14:modId xmlns:p14="http://schemas.microsoft.com/office/powerpoint/2010/main" val="788218738"/>
              </p:ext>
            </p:extLst>
          </p:nvPr>
        </p:nvGraphicFramePr>
        <p:xfrm>
          <a:off x="434932" y="1363980"/>
          <a:ext cx="8274133" cy="3570645"/>
        </p:xfrm>
        <a:graphic>
          <a:graphicData uri="http://schemas.openxmlformats.org/drawingml/2006/table">
            <a:tbl>
              <a:tblPr bandRow="1">
                <a:tableStyleId>{DFF33175-1C0E-48A4-A063-E376829E9BE8}</a:tableStyleId>
              </a:tblPr>
              <a:tblGrid>
                <a:gridCol w="509354">
                  <a:extLst>
                    <a:ext uri="{9D8B030D-6E8A-4147-A177-3AD203B41FA5}">
                      <a16:colId xmlns:a16="http://schemas.microsoft.com/office/drawing/2014/main" val="122350370"/>
                    </a:ext>
                  </a:extLst>
                </a:gridCol>
                <a:gridCol w="3032760">
                  <a:extLst>
                    <a:ext uri="{9D8B030D-6E8A-4147-A177-3AD203B41FA5}">
                      <a16:colId xmlns:a16="http://schemas.microsoft.com/office/drawing/2014/main" val="3723014237"/>
                    </a:ext>
                  </a:extLst>
                </a:gridCol>
                <a:gridCol w="4732019">
                  <a:extLst>
                    <a:ext uri="{9D8B030D-6E8A-4147-A177-3AD203B41FA5}">
                      <a16:colId xmlns:a16="http://schemas.microsoft.com/office/drawing/2014/main" val="3104567195"/>
                    </a:ext>
                  </a:extLst>
                </a:gridCol>
              </a:tblGrid>
              <a:tr h="434939">
                <a:tc>
                  <a:txBody>
                    <a:bodyPr/>
                    <a:lstStyle/>
                    <a:p>
                      <a:pPr algn="ctr">
                        <a:lnSpc>
                          <a:spcPct val="115000"/>
                        </a:lnSpc>
                        <a:spcBef>
                          <a:spcPts val="600"/>
                        </a:spcBef>
                        <a:spcAft>
                          <a:spcPts val="1000"/>
                        </a:spcAft>
                      </a:pPr>
                      <a:r>
                        <a:rPr lang="en-US" sz="1400" b="1">
                          <a:effectLst/>
                          <a:latin typeface="Times New Roman" panose="02020603050405020304" pitchFamily="18" charset="0"/>
                          <a:cs typeface="Times New Roman" panose="02020603050405020304" pitchFamily="18" charset="0"/>
                        </a:rPr>
                        <a:t>STT</a:t>
                      </a:r>
                      <a:endParaRPr lang="vi-VN"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gn="ctr">
                        <a:lnSpc>
                          <a:spcPct val="115000"/>
                        </a:lnSpc>
                        <a:spcBef>
                          <a:spcPts val="600"/>
                        </a:spcBef>
                        <a:spcAft>
                          <a:spcPts val="1000"/>
                        </a:spcAft>
                      </a:pPr>
                      <a:r>
                        <a:rPr lang="en-US" sz="1400" b="1" dirty="0">
                          <a:effectLst/>
                          <a:latin typeface="Times New Roman" panose="02020603050405020304" pitchFamily="18" charset="0"/>
                          <a:cs typeface="Times New Roman" panose="02020603050405020304" pitchFamily="18" charset="0"/>
                        </a:rPr>
                        <a:t>TÊN CHỨC NĂNG</a:t>
                      </a:r>
                      <a:endParaRPr lang="vi-VN"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gn="ctr">
                        <a:lnSpc>
                          <a:spcPct val="115000"/>
                        </a:lnSpc>
                        <a:spcBef>
                          <a:spcPts val="600"/>
                        </a:spcBef>
                        <a:spcAft>
                          <a:spcPts val="1000"/>
                        </a:spcAft>
                      </a:pPr>
                      <a:r>
                        <a:rPr lang="en-US" sz="1400" b="1" dirty="0">
                          <a:effectLst/>
                          <a:latin typeface="Times New Roman" panose="02020603050405020304" pitchFamily="18" charset="0"/>
                          <a:cs typeface="Times New Roman" panose="02020603050405020304" pitchFamily="18" charset="0"/>
                        </a:rPr>
                        <a:t>MÔ TẢ</a:t>
                      </a:r>
                      <a:endParaRPr lang="vi-VN"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extLst>
                  <a:ext uri="{0D108BD9-81ED-4DB2-BD59-A6C34878D82A}">
                    <a16:rowId xmlns:a16="http://schemas.microsoft.com/office/drawing/2014/main" val="696788586"/>
                  </a:ext>
                </a:extLst>
              </a:tr>
              <a:tr h="219128">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11</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File</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Xem các file nộp báo cáo công việc, download file, xoá file</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962330175"/>
                  </a:ext>
                </a:extLst>
              </a:tr>
              <a:tr h="457380">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12</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liên hệ khách hàng</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Xem các liên hệ tư vấn cũng như nhận phản ánh sản phẩm từ khách hàng. </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514995783"/>
                  </a:ext>
                </a:extLst>
              </a:tr>
              <a:tr h="285974">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13</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câu hỏi</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Thêm, xoá, sửa, cập nhật câu hỏi và câu trả lời.</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882579465"/>
                  </a:ext>
                </a:extLst>
              </a:tr>
              <a:tr h="285974">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14</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chỉ tiêu</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Thêm, xoá, sửa cập nhật chỉ tiêu do Tổng Công ty giao</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461001681"/>
                  </a:ext>
                </a:extLst>
              </a:tr>
              <a:tr h="285974">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15</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Thực hiện chỉ tiêu</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Sửa, cập nhật số chỉ tiêu đã làm được</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42668815"/>
                  </a:ext>
                </a:extLst>
              </a:tr>
              <a:tr h="457380">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16</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Chương trình hành động</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Thêm, xoá, sửa cập nhật chương trình hành động  do Tổng Công ty giao. C</a:t>
                      </a:r>
                      <a:r>
                        <a:rPr lang="en-US" sz="1300">
                          <a:effectLst/>
                          <a:latin typeface="Times New Roman" panose="02020603050405020304" pitchFamily="18" charset="0"/>
                          <a:ea typeface="Times New Roman" panose="02020603050405020304" pitchFamily="18" charset="0"/>
                        </a:rPr>
                        <a:t>ập nhật số </a:t>
                      </a:r>
                      <a:r>
                        <a:rPr lang="en-US" sz="1300">
                          <a:solidFill>
                            <a:srgbClr val="000000"/>
                          </a:solidFill>
                          <a:effectLst/>
                          <a:latin typeface="Times New Roman" panose="02020603050405020304" pitchFamily="18" charset="0"/>
                          <a:ea typeface="Times New Roman" panose="02020603050405020304" pitchFamily="18" charset="0"/>
                        </a:rPr>
                        <a:t>chương trình đã làm.</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265270538"/>
                  </a:ext>
                </a:extLst>
              </a:tr>
              <a:tr h="285974">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17</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nhân viên</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Thêm, xoá, sửa, cập nhật nhân viên.</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697739983"/>
                  </a:ext>
                </a:extLst>
              </a:tr>
              <a:tr h="285974">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18</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thông tin cá nhân</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Sửa, cập nhật thông tin cá nhân.</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509520867"/>
                  </a:ext>
                </a:extLst>
              </a:tr>
              <a:tr h="285974">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19</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công việc được giao</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Cập nhật trạng thái công việc và nộp file khi hoàn thành.</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686834408"/>
                  </a:ext>
                </a:extLst>
              </a:tr>
              <a:tr h="285974">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20</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bài viết và video cá nhân</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dirty="0" err="1">
                          <a:solidFill>
                            <a:srgbClr val="000000"/>
                          </a:solidFill>
                          <a:effectLst/>
                          <a:latin typeface="Times New Roman" panose="02020603050405020304" pitchFamily="18" charset="0"/>
                          <a:ea typeface="Times New Roman" panose="02020603050405020304" pitchFamily="18" charset="0"/>
                        </a:rPr>
                        <a:t>Thêm</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sửa</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cập</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nhật</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bài</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viết</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cá</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nhân</a:t>
                      </a:r>
                      <a:r>
                        <a:rPr lang="en-US" sz="1300" dirty="0">
                          <a:solidFill>
                            <a:srgbClr val="000000"/>
                          </a:solidFill>
                          <a:effectLst/>
                          <a:latin typeface="Times New Roman" panose="02020603050405020304" pitchFamily="18" charset="0"/>
                          <a:ea typeface="Times New Roman" panose="02020603050405020304" pitchFamily="18" charset="0"/>
                        </a:rPr>
                        <a:t>.</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244457577"/>
                  </a:ext>
                </a:extLst>
              </a:tr>
            </a:tbl>
          </a:graphicData>
        </a:graphic>
      </p:graphicFrame>
      <p:graphicFrame>
        <p:nvGraphicFramePr>
          <p:cNvPr id="15" name="Table 14">
            <a:extLst>
              <a:ext uri="{FF2B5EF4-FFF2-40B4-BE49-F238E27FC236}">
                <a16:creationId xmlns:a16="http://schemas.microsoft.com/office/drawing/2014/main" id="{FF3E7BE4-CA14-41CA-B7F8-5B807BEFF7C5}"/>
              </a:ext>
            </a:extLst>
          </p:cNvPr>
          <p:cNvGraphicFramePr>
            <a:graphicFrameLocks noGrp="1"/>
          </p:cNvGraphicFramePr>
          <p:nvPr>
            <p:extLst>
              <p:ext uri="{D42A27DB-BD31-4B8C-83A1-F6EECF244321}">
                <p14:modId xmlns:p14="http://schemas.microsoft.com/office/powerpoint/2010/main" val="2970989986"/>
              </p:ext>
            </p:extLst>
          </p:nvPr>
        </p:nvGraphicFramePr>
        <p:xfrm>
          <a:off x="434930" y="1363979"/>
          <a:ext cx="8274134" cy="3523020"/>
        </p:xfrm>
        <a:graphic>
          <a:graphicData uri="http://schemas.openxmlformats.org/drawingml/2006/table">
            <a:tbl>
              <a:tblPr bandRow="1">
                <a:tableStyleId>{DFF33175-1C0E-48A4-A063-E376829E9BE8}</a:tableStyleId>
              </a:tblPr>
              <a:tblGrid>
                <a:gridCol w="509354">
                  <a:extLst>
                    <a:ext uri="{9D8B030D-6E8A-4147-A177-3AD203B41FA5}">
                      <a16:colId xmlns:a16="http://schemas.microsoft.com/office/drawing/2014/main" val="122350370"/>
                    </a:ext>
                  </a:extLst>
                </a:gridCol>
                <a:gridCol w="3032760">
                  <a:extLst>
                    <a:ext uri="{9D8B030D-6E8A-4147-A177-3AD203B41FA5}">
                      <a16:colId xmlns:a16="http://schemas.microsoft.com/office/drawing/2014/main" val="3723014237"/>
                    </a:ext>
                  </a:extLst>
                </a:gridCol>
                <a:gridCol w="4732020">
                  <a:extLst>
                    <a:ext uri="{9D8B030D-6E8A-4147-A177-3AD203B41FA5}">
                      <a16:colId xmlns:a16="http://schemas.microsoft.com/office/drawing/2014/main" val="3104567195"/>
                    </a:ext>
                  </a:extLst>
                </a:gridCol>
              </a:tblGrid>
              <a:tr h="495832">
                <a:tc>
                  <a:txBody>
                    <a:bodyPr/>
                    <a:lstStyle/>
                    <a:p>
                      <a:pPr algn="ctr">
                        <a:lnSpc>
                          <a:spcPct val="115000"/>
                        </a:lnSpc>
                        <a:spcBef>
                          <a:spcPts val="600"/>
                        </a:spcBef>
                        <a:spcAft>
                          <a:spcPts val="1000"/>
                        </a:spcAft>
                      </a:pPr>
                      <a:r>
                        <a:rPr lang="en-US" sz="1400" b="1">
                          <a:effectLst/>
                          <a:latin typeface="Times New Roman" panose="02020603050405020304" pitchFamily="18" charset="0"/>
                          <a:cs typeface="Times New Roman" panose="02020603050405020304" pitchFamily="18" charset="0"/>
                        </a:rPr>
                        <a:t>STT</a:t>
                      </a:r>
                      <a:endParaRPr lang="vi-VN"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gn="ctr">
                        <a:lnSpc>
                          <a:spcPct val="115000"/>
                        </a:lnSpc>
                        <a:spcBef>
                          <a:spcPts val="600"/>
                        </a:spcBef>
                        <a:spcAft>
                          <a:spcPts val="1000"/>
                        </a:spcAft>
                      </a:pPr>
                      <a:r>
                        <a:rPr lang="en-US" sz="1400" b="1" dirty="0">
                          <a:effectLst/>
                          <a:latin typeface="Times New Roman" panose="02020603050405020304" pitchFamily="18" charset="0"/>
                          <a:cs typeface="Times New Roman" panose="02020603050405020304" pitchFamily="18" charset="0"/>
                        </a:rPr>
                        <a:t>TÊN CHỨC NĂNG</a:t>
                      </a:r>
                      <a:endParaRPr lang="vi-VN"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gn="ctr">
                        <a:lnSpc>
                          <a:spcPct val="115000"/>
                        </a:lnSpc>
                        <a:spcBef>
                          <a:spcPts val="600"/>
                        </a:spcBef>
                        <a:spcAft>
                          <a:spcPts val="1000"/>
                        </a:spcAft>
                      </a:pPr>
                      <a:r>
                        <a:rPr lang="en-US" sz="1400" b="1" dirty="0">
                          <a:effectLst/>
                          <a:latin typeface="Times New Roman" panose="02020603050405020304" pitchFamily="18" charset="0"/>
                          <a:cs typeface="Times New Roman" panose="02020603050405020304" pitchFamily="18" charset="0"/>
                        </a:rPr>
                        <a:t>MÔ TẢ</a:t>
                      </a:r>
                      <a:endParaRPr lang="vi-VN"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extLst>
                  <a:ext uri="{0D108BD9-81ED-4DB2-BD59-A6C34878D82A}">
                    <a16:rowId xmlns:a16="http://schemas.microsoft.com/office/drawing/2014/main" val="696788586"/>
                  </a:ext>
                </a:extLst>
              </a:tr>
              <a:tr h="156190">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21</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danh mục chuyển dổi số</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Thêm, sửa, cập nhật, xoá danh mục chuyển đổi số</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962330175"/>
                  </a:ext>
                </a:extLst>
              </a:tr>
              <a:tr h="156190">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22</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dịch vụ chuyển đổi số</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Thêm, sửa, cập nhật, xoá dịch vụ chuyển đối số</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514995783"/>
                  </a:ext>
                </a:extLst>
              </a:tr>
              <a:tr h="326011">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23</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nhận xét từ đối tác</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Thêm, sửa, cập nhật, xoá nhận xét từ đối tác</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882579465"/>
                  </a:ext>
                </a:extLst>
              </a:tr>
              <a:tr h="326011">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24</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liên hệ chuyển đổi số</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Cập nhật, xoá liên hệ chuyển đổi số</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461001681"/>
                  </a:ext>
                </a:extLst>
              </a:tr>
              <a:tr h="326011">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25</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tuyển dụng</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Cập nhât, xoá ứng viên.</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42668815"/>
                  </a:ext>
                </a:extLst>
              </a:tr>
              <a:tr h="326011">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26</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vị trí ứng tuyển</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Thêm, sửa, cập nhật. xoá vị trí ứng tuyển.</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265270538"/>
                  </a:ext>
                </a:extLst>
              </a:tr>
              <a:tr h="326011">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27</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giới thiệu</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Cập nhật các thông tin giới thiệu công ty</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697739983"/>
                  </a:ext>
                </a:extLst>
              </a:tr>
              <a:tr h="326011">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28</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mạng lưới</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Thêm, xoá, sửa, cập nhật mạng lưới</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509520867"/>
                  </a:ext>
                </a:extLst>
              </a:tr>
              <a:tr h="326011">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29</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dấu ấn</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Thêm, xoá, sửa, cập nhật dấ</a:t>
                      </a:r>
                      <a:r>
                        <a:rPr lang="en-US" sz="1300">
                          <a:effectLst/>
                          <a:latin typeface="Times New Roman" panose="02020603050405020304" pitchFamily="18" charset="0"/>
                          <a:ea typeface="Times New Roman" panose="02020603050405020304" pitchFamily="18" charset="0"/>
                        </a:rPr>
                        <a:t>u ấn</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686834408"/>
                  </a:ext>
                </a:extLst>
              </a:tr>
              <a:tr h="326011">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30</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giải thưởng</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dirty="0" err="1">
                          <a:solidFill>
                            <a:srgbClr val="000000"/>
                          </a:solidFill>
                          <a:effectLst/>
                          <a:latin typeface="Times New Roman" panose="02020603050405020304" pitchFamily="18" charset="0"/>
                          <a:ea typeface="Times New Roman" panose="02020603050405020304" pitchFamily="18" charset="0"/>
                        </a:rPr>
                        <a:t>Thêm</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xoá</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sửa</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cập</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nhật</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giải</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thưởng</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244457577"/>
                  </a:ext>
                </a:extLst>
              </a:tr>
            </a:tbl>
          </a:graphicData>
        </a:graphic>
      </p:graphicFrame>
      <p:graphicFrame>
        <p:nvGraphicFramePr>
          <p:cNvPr id="16" name="Table 15">
            <a:extLst>
              <a:ext uri="{FF2B5EF4-FFF2-40B4-BE49-F238E27FC236}">
                <a16:creationId xmlns:a16="http://schemas.microsoft.com/office/drawing/2014/main" id="{1043BFFD-A356-494C-9F15-443D10FBBCA7}"/>
              </a:ext>
            </a:extLst>
          </p:cNvPr>
          <p:cNvGraphicFramePr>
            <a:graphicFrameLocks noGrp="1"/>
          </p:cNvGraphicFramePr>
          <p:nvPr>
            <p:extLst>
              <p:ext uri="{D42A27DB-BD31-4B8C-83A1-F6EECF244321}">
                <p14:modId xmlns:p14="http://schemas.microsoft.com/office/powerpoint/2010/main" val="3253671843"/>
              </p:ext>
            </p:extLst>
          </p:nvPr>
        </p:nvGraphicFramePr>
        <p:xfrm>
          <a:off x="434928" y="1379221"/>
          <a:ext cx="8274132" cy="3593625"/>
        </p:xfrm>
        <a:graphic>
          <a:graphicData uri="http://schemas.openxmlformats.org/drawingml/2006/table">
            <a:tbl>
              <a:tblPr bandRow="1">
                <a:tableStyleId>{DFF33175-1C0E-48A4-A063-E376829E9BE8}</a:tableStyleId>
              </a:tblPr>
              <a:tblGrid>
                <a:gridCol w="509354">
                  <a:extLst>
                    <a:ext uri="{9D8B030D-6E8A-4147-A177-3AD203B41FA5}">
                      <a16:colId xmlns:a16="http://schemas.microsoft.com/office/drawing/2014/main" val="122350370"/>
                    </a:ext>
                  </a:extLst>
                </a:gridCol>
                <a:gridCol w="3032759">
                  <a:extLst>
                    <a:ext uri="{9D8B030D-6E8A-4147-A177-3AD203B41FA5}">
                      <a16:colId xmlns:a16="http://schemas.microsoft.com/office/drawing/2014/main" val="3723014237"/>
                    </a:ext>
                  </a:extLst>
                </a:gridCol>
                <a:gridCol w="4732019">
                  <a:extLst>
                    <a:ext uri="{9D8B030D-6E8A-4147-A177-3AD203B41FA5}">
                      <a16:colId xmlns:a16="http://schemas.microsoft.com/office/drawing/2014/main" val="3104567195"/>
                    </a:ext>
                  </a:extLst>
                </a:gridCol>
              </a:tblGrid>
              <a:tr h="358493">
                <a:tc>
                  <a:txBody>
                    <a:bodyPr/>
                    <a:lstStyle/>
                    <a:p>
                      <a:pPr algn="ctr">
                        <a:lnSpc>
                          <a:spcPct val="115000"/>
                        </a:lnSpc>
                        <a:spcBef>
                          <a:spcPts val="600"/>
                        </a:spcBef>
                        <a:spcAft>
                          <a:spcPts val="1000"/>
                        </a:spcAft>
                      </a:pPr>
                      <a:r>
                        <a:rPr lang="en-US" sz="1400" b="1">
                          <a:effectLst/>
                          <a:latin typeface="Times New Roman" panose="02020603050405020304" pitchFamily="18" charset="0"/>
                          <a:cs typeface="Times New Roman" panose="02020603050405020304" pitchFamily="18" charset="0"/>
                        </a:rPr>
                        <a:t>STT</a:t>
                      </a:r>
                      <a:endParaRPr lang="vi-VN" sz="14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gn="ctr">
                        <a:lnSpc>
                          <a:spcPct val="115000"/>
                        </a:lnSpc>
                        <a:spcBef>
                          <a:spcPts val="600"/>
                        </a:spcBef>
                        <a:spcAft>
                          <a:spcPts val="1000"/>
                        </a:spcAft>
                      </a:pPr>
                      <a:r>
                        <a:rPr lang="en-US" sz="1400" b="1" dirty="0">
                          <a:effectLst/>
                          <a:latin typeface="Times New Roman" panose="02020603050405020304" pitchFamily="18" charset="0"/>
                          <a:cs typeface="Times New Roman" panose="02020603050405020304" pitchFamily="18" charset="0"/>
                        </a:rPr>
                        <a:t>TÊN CHỨC NĂNG</a:t>
                      </a:r>
                      <a:endParaRPr lang="vi-VN"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tc>
                  <a:txBody>
                    <a:bodyPr/>
                    <a:lstStyle/>
                    <a:p>
                      <a:pPr algn="ctr">
                        <a:lnSpc>
                          <a:spcPct val="115000"/>
                        </a:lnSpc>
                        <a:spcBef>
                          <a:spcPts val="600"/>
                        </a:spcBef>
                        <a:spcAft>
                          <a:spcPts val="1000"/>
                        </a:spcAft>
                      </a:pPr>
                      <a:r>
                        <a:rPr lang="en-US" sz="1400" b="1" dirty="0">
                          <a:effectLst/>
                          <a:latin typeface="Times New Roman" panose="02020603050405020304" pitchFamily="18" charset="0"/>
                          <a:cs typeface="Times New Roman" panose="02020603050405020304" pitchFamily="18" charset="0"/>
                        </a:rPr>
                        <a:t>MÔ TẢ</a:t>
                      </a:r>
                      <a:endParaRPr lang="vi-VN"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117" marR="51117" marT="0" marB="0" anchor="ctr"/>
                </a:tc>
                <a:extLst>
                  <a:ext uri="{0D108BD9-81ED-4DB2-BD59-A6C34878D82A}">
                    <a16:rowId xmlns:a16="http://schemas.microsoft.com/office/drawing/2014/main" val="696788586"/>
                  </a:ext>
                </a:extLst>
              </a:tr>
              <a:tr h="159459">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31</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bài viết, video</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Thêm, xoá, sửa, cập nhật bài viết, video</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962330175"/>
                  </a:ext>
                </a:extLst>
              </a:tr>
              <a:tr h="159459">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32</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đối tác</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Thêm, xoá, sửa, cập nhật các đối tác.</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514995783"/>
                  </a:ext>
                </a:extLst>
              </a:tr>
              <a:tr h="332834">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33</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Xem chi tiết sản phẩm</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Xem thông tin chi tiết của sản phẩm bao gồm: hình ảnh, mô tả sản phẩm, tên sản phẩm,…</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882579465"/>
                  </a:ext>
                </a:extLst>
              </a:tr>
              <a:tr h="159459">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34</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Tìm kiếm sản phẩm</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Tìm kiếm sản phẩm theo tên một cách nhanh chóng.</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461001681"/>
                  </a:ext>
                </a:extLst>
              </a:tr>
              <a:tr h="159459">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35</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tài liệu</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Thêm, xoá, sửa, cập nhật tài liệu</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42668815"/>
                  </a:ext>
                </a:extLst>
              </a:tr>
              <a:tr h="332834">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36</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Gửi thô</a:t>
                      </a:r>
                      <a:r>
                        <a:rPr lang="en-US" sz="1300">
                          <a:effectLst/>
                          <a:latin typeface="Times New Roman" panose="02020603050405020304" pitchFamily="18" charset="0"/>
                          <a:ea typeface="Times New Roman" panose="02020603050405020304" pitchFamily="18" charset="0"/>
                        </a:rPr>
                        <a:t>ng tin</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Phản hồi thông tin về sản phẩm. Yêu cầu tư vấn cũng như phản ánh lỗi sản phẩm.</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265270538"/>
                  </a:ext>
                </a:extLst>
              </a:tr>
              <a:tr h="159459">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37</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Nhập dữ liệu </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fr-FR" sz="1300">
                          <a:solidFill>
                            <a:srgbClr val="000000"/>
                          </a:solidFill>
                          <a:effectLst/>
                          <a:latin typeface="Times New Roman" panose="02020603050405020304" pitchFamily="18" charset="0"/>
                          <a:ea typeface="Times New Roman" panose="02020603050405020304" pitchFamily="18" charset="0"/>
                        </a:rPr>
                        <a:t>Nhập dữ liệu bằng file Excel</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697739983"/>
                  </a:ext>
                </a:extLst>
              </a:tr>
              <a:tr h="159459">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38</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Truy xuất dữ liệu</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fr-FR" sz="1300">
                          <a:solidFill>
                            <a:srgbClr val="000000"/>
                          </a:solidFill>
                          <a:effectLst/>
                          <a:latin typeface="Times New Roman" panose="02020603050405020304" pitchFamily="18" charset="0"/>
                          <a:ea typeface="Times New Roman" panose="02020603050405020304" pitchFamily="18" charset="0"/>
                        </a:rPr>
                        <a:t>Xuất dữ liệu website ra file Excel</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509520867"/>
                  </a:ext>
                </a:extLst>
              </a:tr>
              <a:tr h="332834">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39</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Quản lý các thông tin</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Chỉnh sửa các thông tin của hệ thồng như logo, địa chỉ, hotline,….</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686834408"/>
                  </a:ext>
                </a:extLst>
              </a:tr>
              <a:tr h="332834">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40</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Gọi điện trực tiếp hotline</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Khách hàng có thể lựa chọ hình thức điện trực tiếp cho số hotline</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244457577"/>
                  </a:ext>
                </a:extLst>
              </a:tr>
              <a:tr h="332834">
                <a:tc>
                  <a:txBody>
                    <a:bodyPr/>
                    <a:lstStyle/>
                    <a:p>
                      <a:pPr algn="ct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41</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nSpc>
                          <a:spcPct val="115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Chat trực tiếp</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15000"/>
                        </a:lnSpc>
                        <a:spcBef>
                          <a:spcPts val="600"/>
                        </a:spcBef>
                        <a:spcAft>
                          <a:spcPts val="1000"/>
                        </a:spcAft>
                      </a:pPr>
                      <a:r>
                        <a:rPr lang="en-US" sz="1300" dirty="0" err="1">
                          <a:solidFill>
                            <a:srgbClr val="000000"/>
                          </a:solidFill>
                          <a:effectLst/>
                          <a:latin typeface="Times New Roman" panose="02020603050405020304" pitchFamily="18" charset="0"/>
                          <a:ea typeface="Times New Roman" panose="02020603050405020304" pitchFamily="18" charset="0"/>
                        </a:rPr>
                        <a:t>Trao</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đổi</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trực</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tiếp</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giữa</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khách</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hàng</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và</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cửa</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hàng</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thông</a:t>
                      </a:r>
                      <a:r>
                        <a:rPr lang="en-US" sz="1300" dirty="0">
                          <a:solidFill>
                            <a:srgbClr val="000000"/>
                          </a:solidFill>
                          <a:effectLst/>
                          <a:latin typeface="Times New Roman" panose="02020603050405020304" pitchFamily="18" charset="0"/>
                          <a:ea typeface="Times New Roman" panose="02020603050405020304" pitchFamily="18" charset="0"/>
                        </a:rPr>
                        <a:t> qua </a:t>
                      </a:r>
                      <a:r>
                        <a:rPr lang="en-US" sz="1300" dirty="0" err="1">
                          <a:solidFill>
                            <a:srgbClr val="000000"/>
                          </a:solidFill>
                          <a:effectLst/>
                          <a:latin typeface="Times New Roman" panose="02020603050405020304" pitchFamily="18" charset="0"/>
                          <a:ea typeface="Times New Roman" panose="02020603050405020304" pitchFamily="18" charset="0"/>
                        </a:rPr>
                        <a:t>chức</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năng</a:t>
                      </a:r>
                      <a:r>
                        <a:rPr lang="en-US" sz="1300" dirty="0">
                          <a:solidFill>
                            <a:srgbClr val="000000"/>
                          </a:solidFill>
                          <a:effectLst/>
                          <a:latin typeface="Times New Roman" panose="02020603050405020304" pitchFamily="18" charset="0"/>
                          <a:ea typeface="Times New Roman" panose="02020603050405020304" pitchFamily="18" charset="0"/>
                        </a:rPr>
                        <a:t> chat </a:t>
                      </a:r>
                      <a:r>
                        <a:rPr lang="en-US" sz="1300" dirty="0" err="1">
                          <a:solidFill>
                            <a:srgbClr val="000000"/>
                          </a:solidFill>
                          <a:effectLst/>
                          <a:latin typeface="Times New Roman" panose="02020603050405020304" pitchFamily="18" charset="0"/>
                          <a:ea typeface="Times New Roman" panose="02020603050405020304" pitchFamily="18" charset="0"/>
                        </a:rPr>
                        <a:t>bằng</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Zalo</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và</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Messeger</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823538650"/>
                  </a:ext>
                </a:extLst>
              </a:tr>
            </a:tbl>
          </a:graphicData>
        </a:graphic>
      </p:graphicFrame>
    </p:spTree>
    <p:extLst>
      <p:ext uri="{BB962C8B-B14F-4D97-AF65-F5344CB8AC3E}">
        <p14:creationId xmlns:p14="http://schemas.microsoft.com/office/powerpoint/2010/main" val="180135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9"/>
                                        </p:tgtEl>
                                      </p:cBhvr>
                                    </p:animEffect>
                                    <p:set>
                                      <p:cBhvr>
                                        <p:cTn id="14" dur="1" fill="hold">
                                          <p:stCondLst>
                                            <p:cond delay="499"/>
                                          </p:stCondLst>
                                        </p:cTn>
                                        <p:tgtEl>
                                          <p:spTgt spid="9"/>
                                        </p:tgtEl>
                                        <p:attrNameLst>
                                          <p:attrName>style.visibility</p:attrName>
                                        </p:attrNameLst>
                                      </p:cBhvr>
                                      <p:to>
                                        <p:strVal val="hidden"/>
                                      </p:to>
                                    </p:set>
                                  </p:childTnLst>
                                </p:cTn>
                              </p:par>
                              <p:par>
                                <p:cTn id="15" presetID="16" presetClass="entr" presetSubtype="21"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nodeType="clickEffect">
                                  <p:stCondLst>
                                    <p:cond delay="0"/>
                                  </p:stCondLst>
                                  <p:childTnLst>
                                    <p:anim calcmode="lin" valueType="num">
                                      <p:cBhvr additive="base">
                                        <p:cTn id="21" dur="500"/>
                                        <p:tgtEl>
                                          <p:spTgt spid="14"/>
                                        </p:tgtEl>
                                        <p:attrNameLst>
                                          <p:attrName>ppt_x</p:attrName>
                                        </p:attrNameLst>
                                      </p:cBhvr>
                                      <p:tavLst>
                                        <p:tav tm="0">
                                          <p:val>
                                            <p:strVal val="ppt_x"/>
                                          </p:val>
                                        </p:tav>
                                        <p:tav tm="100000">
                                          <p:val>
                                            <p:strVal val="ppt_x"/>
                                          </p:val>
                                        </p:tav>
                                      </p:tavLst>
                                    </p:anim>
                                    <p:anim calcmode="lin" valueType="num">
                                      <p:cBhvr additive="base">
                                        <p:cTn id="22" dur="500"/>
                                        <p:tgtEl>
                                          <p:spTgt spid="14"/>
                                        </p:tgtEl>
                                        <p:attrNameLst>
                                          <p:attrName>ppt_y</p:attrName>
                                        </p:attrNameLst>
                                      </p:cBhvr>
                                      <p:tavLst>
                                        <p:tav tm="0">
                                          <p:val>
                                            <p:strVal val="ppt_y"/>
                                          </p:val>
                                        </p:tav>
                                        <p:tav tm="100000">
                                          <p:val>
                                            <p:strVal val="1+ppt_h/2"/>
                                          </p:val>
                                        </p:tav>
                                      </p:tavLst>
                                    </p:anim>
                                    <p:set>
                                      <p:cBhvr>
                                        <p:cTn id="23" dur="1" fill="hold">
                                          <p:stCondLst>
                                            <p:cond delay="499"/>
                                          </p:stCondLst>
                                        </p:cTn>
                                        <p:tgtEl>
                                          <p:spTgt spid="14"/>
                                        </p:tgtEl>
                                        <p:attrNameLst>
                                          <p:attrName>style.visibility</p:attrName>
                                        </p:attrNameLst>
                                      </p:cBhvr>
                                      <p:to>
                                        <p:strVal val="hidden"/>
                                      </p:to>
                                    </p:set>
                                  </p:childTnLst>
                                </p:cTn>
                              </p:par>
                              <p:par>
                                <p:cTn id="24" presetID="16" presetClass="entr" presetSubtype="21"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arn(inVertic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xit" presetSubtype="0" fill="hold" nodeType="clickEffect">
                                  <p:stCondLst>
                                    <p:cond delay="0"/>
                                  </p:stCondLst>
                                  <p:childTnLst>
                                    <p:animEffect transition="out" filter="fade">
                                      <p:cBhvr>
                                        <p:cTn id="30" dur="1000"/>
                                        <p:tgtEl>
                                          <p:spTgt spid="15"/>
                                        </p:tgtEl>
                                      </p:cBhvr>
                                    </p:animEffect>
                                    <p:anim calcmode="lin" valueType="num">
                                      <p:cBhvr>
                                        <p:cTn id="31" dur="1000"/>
                                        <p:tgtEl>
                                          <p:spTgt spid="15"/>
                                        </p:tgtEl>
                                        <p:attrNameLst>
                                          <p:attrName>ppt_x</p:attrName>
                                        </p:attrNameLst>
                                      </p:cBhvr>
                                      <p:tavLst>
                                        <p:tav tm="0">
                                          <p:val>
                                            <p:strVal val="ppt_x"/>
                                          </p:val>
                                        </p:tav>
                                        <p:tav tm="100000">
                                          <p:val>
                                            <p:strVal val="ppt_x"/>
                                          </p:val>
                                        </p:tav>
                                      </p:tavLst>
                                    </p:anim>
                                    <p:anim calcmode="lin" valueType="num">
                                      <p:cBhvr>
                                        <p:cTn id="32" dur="1000"/>
                                        <p:tgtEl>
                                          <p:spTgt spid="15"/>
                                        </p:tgtEl>
                                        <p:attrNameLst>
                                          <p:attrName>ppt_y</p:attrName>
                                        </p:attrNameLst>
                                      </p:cBhvr>
                                      <p:tavLst>
                                        <p:tav tm="0">
                                          <p:val>
                                            <p:strVal val="ppt_y"/>
                                          </p:val>
                                        </p:tav>
                                        <p:tav tm="100000">
                                          <p:val>
                                            <p:strVal val="ppt_y+.1"/>
                                          </p:val>
                                        </p:tav>
                                      </p:tavLst>
                                    </p:anim>
                                    <p:set>
                                      <p:cBhvr>
                                        <p:cTn id="33" dur="1" fill="hold">
                                          <p:stCondLst>
                                            <p:cond delay="999"/>
                                          </p:stCondLst>
                                        </p:cTn>
                                        <p:tgtEl>
                                          <p:spTgt spid="15"/>
                                        </p:tgtEl>
                                        <p:attrNameLst>
                                          <p:attrName>style.visibility</p:attrName>
                                        </p:attrNameLst>
                                      </p:cBhvr>
                                      <p:to>
                                        <p:strVal val="hidden"/>
                                      </p:to>
                                    </p:set>
                                  </p:childTnLst>
                                </p:cTn>
                              </p:par>
                              <p:par>
                                <p:cTn id="34" presetID="16" presetClass="entr" presetSubtype="21"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barn(inVertical)">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7"/>
          <p:cNvSpPr txBox="1">
            <a:spLocks noGrp="1"/>
          </p:cNvSpPr>
          <p:nvPr>
            <p:ph type="title"/>
          </p:nvPr>
        </p:nvSpPr>
        <p:spPr>
          <a:xfrm>
            <a:off x="168826" y="460350"/>
            <a:ext cx="5059790" cy="755700"/>
          </a:xfrm>
          <a:prstGeom prst="rect">
            <a:avLst/>
          </a:prstGeom>
        </p:spPr>
        <p:txBody>
          <a:bodyPr spcFirstLastPara="1" wrap="square" lIns="91425" tIns="91425" rIns="91425" bIns="91425" anchor="b" anchorCtr="0">
            <a:noAutofit/>
          </a:bodyPr>
          <a:lstStyle/>
          <a:p>
            <a:pPr lvl="0"/>
            <a:r>
              <a:rPr lang="vi-VN" dirty="0">
                <a:latin typeface="SVN-Bio Sans" panose="020B0506020202040204" pitchFamily="34" charset="0"/>
              </a:rPr>
              <a:t>Yêu cầu thiết kế giao diện</a:t>
            </a:r>
          </a:p>
        </p:txBody>
      </p:sp>
      <p:sp>
        <p:nvSpPr>
          <p:cNvPr id="7" name="TextBox 6">
            <a:extLst>
              <a:ext uri="{FF2B5EF4-FFF2-40B4-BE49-F238E27FC236}">
                <a16:creationId xmlns:a16="http://schemas.microsoft.com/office/drawing/2014/main" id="{D3CD43D6-729C-4A3F-B32B-2B8C237CAA5F}"/>
              </a:ext>
            </a:extLst>
          </p:cNvPr>
          <p:cNvSpPr txBox="1"/>
          <p:nvPr/>
        </p:nvSpPr>
        <p:spPr>
          <a:xfrm>
            <a:off x="282177" y="1389045"/>
            <a:ext cx="8536781" cy="738664"/>
          </a:xfrm>
          <a:prstGeom prst="rect">
            <a:avLst/>
          </a:prstGeom>
          <a:noFill/>
        </p:spPr>
        <p:txBody>
          <a:bodyPr wrap="square">
            <a:spAutoFit/>
          </a:bodyPr>
          <a:lstStyle/>
          <a:p>
            <a:pPr algn="just"/>
            <a:r>
              <a:rPr lang="vi-VN" dirty="0">
                <a:latin typeface="+mj-lt"/>
              </a:rPr>
              <a:t>Giao diện hiện đại, đơn giản, trực quan, dễ nhìn. Font chữ Tiếng Việt, dễ đọc, gọn gàng. Hình ảnh mô tả sinh động, dễ hình dung, bắt mắt. Các chức năng được thiết kế thuận tiện, dễ tìm kiếm. Giao diện hỗ trợ tốt cho việc hiển thị Tiếng Việt. Màu sắc và bố cục trang được hài hòa.</a:t>
            </a:r>
          </a:p>
        </p:txBody>
      </p:sp>
      <p:grpSp>
        <p:nvGrpSpPr>
          <p:cNvPr id="3" name="Group 2">
            <a:extLst>
              <a:ext uri="{FF2B5EF4-FFF2-40B4-BE49-F238E27FC236}">
                <a16:creationId xmlns:a16="http://schemas.microsoft.com/office/drawing/2014/main" id="{6DDA7456-8315-4ADC-8679-1B5A1AAD943C}"/>
              </a:ext>
            </a:extLst>
          </p:cNvPr>
          <p:cNvGrpSpPr/>
          <p:nvPr/>
        </p:nvGrpSpPr>
        <p:grpSpPr>
          <a:xfrm>
            <a:off x="168826" y="2145154"/>
            <a:ext cx="8650132" cy="1268251"/>
            <a:chOff x="168826" y="2015614"/>
            <a:chExt cx="8650132" cy="1268251"/>
          </a:xfrm>
        </p:grpSpPr>
        <p:sp>
          <p:nvSpPr>
            <p:cNvPr id="8" name="Google Shape;299;p37">
              <a:extLst>
                <a:ext uri="{FF2B5EF4-FFF2-40B4-BE49-F238E27FC236}">
                  <a16:creationId xmlns:a16="http://schemas.microsoft.com/office/drawing/2014/main" id="{FCE685EA-A851-473A-9455-EBC19F2AC5DB}"/>
                </a:ext>
              </a:extLst>
            </p:cNvPr>
            <p:cNvSpPr txBox="1">
              <a:spLocks/>
            </p:cNvSpPr>
            <p:nvPr/>
          </p:nvSpPr>
          <p:spPr>
            <a:xfrm>
              <a:off x="168826" y="2015614"/>
              <a:ext cx="5059790"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Yêu cầu tiện dụng</a:t>
              </a:r>
            </a:p>
          </p:txBody>
        </p:sp>
        <p:sp>
          <p:nvSpPr>
            <p:cNvPr id="9" name="TextBox 8">
              <a:extLst>
                <a:ext uri="{FF2B5EF4-FFF2-40B4-BE49-F238E27FC236}">
                  <a16:creationId xmlns:a16="http://schemas.microsoft.com/office/drawing/2014/main" id="{39F09663-560E-415C-9BA6-0D80DAC268E3}"/>
                </a:ext>
              </a:extLst>
            </p:cNvPr>
            <p:cNvSpPr txBox="1"/>
            <p:nvPr/>
          </p:nvSpPr>
          <p:spPr>
            <a:xfrm>
              <a:off x="282177" y="2760645"/>
              <a:ext cx="8536781" cy="523220"/>
            </a:xfrm>
            <a:prstGeom prst="rect">
              <a:avLst/>
            </a:prstGeom>
            <a:noFill/>
          </p:spPr>
          <p:txBody>
            <a:bodyPr wrap="square">
              <a:spAutoFit/>
            </a:bodyPr>
            <a:lstStyle/>
            <a:p>
              <a:pPr algn="just"/>
              <a:r>
                <a:rPr lang="vi-VN" dirty="0">
                  <a:latin typeface="+mj-lt"/>
                </a:rPr>
                <a:t>Thuận tiện trong thao tác, tránh nhầm lẫn giữa các chức năng. Các chức năng hoạt đúng thiết kế. Tốc độ trang được tối ưu, giảm thời chờ cho người dùng.</a:t>
              </a:r>
            </a:p>
          </p:txBody>
        </p:sp>
      </p:grpSp>
      <p:grpSp>
        <p:nvGrpSpPr>
          <p:cNvPr id="2" name="Group 1">
            <a:extLst>
              <a:ext uri="{FF2B5EF4-FFF2-40B4-BE49-F238E27FC236}">
                <a16:creationId xmlns:a16="http://schemas.microsoft.com/office/drawing/2014/main" id="{AD2BBBF8-53C8-44AB-944F-D1B043DF6E45}"/>
              </a:ext>
            </a:extLst>
          </p:cNvPr>
          <p:cNvGrpSpPr/>
          <p:nvPr/>
        </p:nvGrpSpPr>
        <p:grpSpPr>
          <a:xfrm>
            <a:off x="168826" y="3600165"/>
            <a:ext cx="8650132" cy="1268251"/>
            <a:chOff x="168826" y="3252748"/>
            <a:chExt cx="8650132" cy="1268251"/>
          </a:xfrm>
        </p:grpSpPr>
        <p:sp>
          <p:nvSpPr>
            <p:cNvPr id="10" name="Google Shape;299;p37">
              <a:extLst>
                <a:ext uri="{FF2B5EF4-FFF2-40B4-BE49-F238E27FC236}">
                  <a16:creationId xmlns:a16="http://schemas.microsoft.com/office/drawing/2014/main" id="{F43EE228-1BB3-458B-835E-DF08B4BD7832}"/>
                </a:ext>
              </a:extLst>
            </p:cNvPr>
            <p:cNvSpPr txBox="1">
              <a:spLocks/>
            </p:cNvSpPr>
            <p:nvPr/>
          </p:nvSpPr>
          <p:spPr>
            <a:xfrm>
              <a:off x="168826" y="3252748"/>
              <a:ext cx="5059790"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Yêu cầu bảo mật</a:t>
              </a:r>
            </a:p>
          </p:txBody>
        </p:sp>
        <p:sp>
          <p:nvSpPr>
            <p:cNvPr id="12" name="TextBox 11">
              <a:extLst>
                <a:ext uri="{FF2B5EF4-FFF2-40B4-BE49-F238E27FC236}">
                  <a16:creationId xmlns:a16="http://schemas.microsoft.com/office/drawing/2014/main" id="{03D74D13-907B-4AE5-8100-F49A4BAC94CE}"/>
                </a:ext>
              </a:extLst>
            </p:cNvPr>
            <p:cNvSpPr txBox="1"/>
            <p:nvPr/>
          </p:nvSpPr>
          <p:spPr>
            <a:xfrm>
              <a:off x="282177" y="3997779"/>
              <a:ext cx="8536781" cy="523220"/>
            </a:xfrm>
            <a:prstGeom prst="rect">
              <a:avLst/>
            </a:prstGeom>
            <a:noFill/>
          </p:spPr>
          <p:txBody>
            <a:bodyPr wrap="square">
              <a:spAutoFit/>
            </a:bodyPr>
            <a:lstStyle/>
            <a:p>
              <a:pPr algn="just"/>
              <a:r>
                <a:rPr lang="vi-VN" dirty="0">
                  <a:latin typeface="+mj-lt"/>
                </a:rPr>
                <a:t>Đảm bảo mỗi tài khoản chỉ thuộc về một nhân viên. Phân cấp quản lý thông tin cho nhân viên và quản trị viên. Bảo vệ được dữ liệu của website và khách hàng khi liên hệ.</a:t>
              </a:r>
            </a:p>
          </p:txBody>
        </p:sp>
      </p:grpSp>
    </p:spTree>
    <p:extLst>
      <p:ext uri="{BB962C8B-B14F-4D97-AF65-F5344CB8AC3E}">
        <p14:creationId xmlns:p14="http://schemas.microsoft.com/office/powerpoint/2010/main" val="34614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7"/>
          <p:cNvSpPr txBox="1">
            <a:spLocks noGrp="1"/>
          </p:cNvSpPr>
          <p:nvPr>
            <p:ph type="title"/>
          </p:nvPr>
        </p:nvSpPr>
        <p:spPr>
          <a:xfrm>
            <a:off x="168826" y="460350"/>
            <a:ext cx="5059790" cy="755700"/>
          </a:xfrm>
          <a:prstGeom prst="rect">
            <a:avLst/>
          </a:prstGeom>
        </p:spPr>
        <p:txBody>
          <a:bodyPr spcFirstLastPara="1" wrap="square" lIns="91425" tIns="91425" rIns="91425" bIns="91425" anchor="b" anchorCtr="0">
            <a:noAutofit/>
          </a:bodyPr>
          <a:lstStyle/>
          <a:p>
            <a:pPr lvl="0"/>
            <a:r>
              <a:rPr lang="vi-VN" dirty="0">
                <a:latin typeface="SVN-Bio Sans" panose="020B0506020202040204" pitchFamily="34" charset="0"/>
              </a:rPr>
              <a:t>Phân quyền người dùng</a:t>
            </a:r>
          </a:p>
        </p:txBody>
      </p:sp>
      <p:graphicFrame>
        <p:nvGraphicFramePr>
          <p:cNvPr id="4" name="Table 3">
            <a:extLst>
              <a:ext uri="{FF2B5EF4-FFF2-40B4-BE49-F238E27FC236}">
                <a16:creationId xmlns:a16="http://schemas.microsoft.com/office/drawing/2014/main" id="{60AEFBB8-34F5-4048-B44F-211D08C44041}"/>
              </a:ext>
            </a:extLst>
          </p:cNvPr>
          <p:cNvGraphicFramePr>
            <a:graphicFrameLocks noGrp="1"/>
          </p:cNvGraphicFramePr>
          <p:nvPr>
            <p:extLst>
              <p:ext uri="{D42A27DB-BD31-4B8C-83A1-F6EECF244321}">
                <p14:modId xmlns:p14="http://schemas.microsoft.com/office/powerpoint/2010/main" val="1385282670"/>
              </p:ext>
            </p:extLst>
          </p:nvPr>
        </p:nvGraphicFramePr>
        <p:xfrm>
          <a:off x="168826" y="1466342"/>
          <a:ext cx="8806348" cy="3463608"/>
        </p:xfrm>
        <a:graphic>
          <a:graphicData uri="http://schemas.openxmlformats.org/drawingml/2006/table">
            <a:tbl>
              <a:tblPr bandRow="1">
                <a:tableStyleId>{DFF33175-1C0E-48A4-A063-E376829E9BE8}</a:tableStyleId>
              </a:tblPr>
              <a:tblGrid>
                <a:gridCol w="871366">
                  <a:extLst>
                    <a:ext uri="{9D8B030D-6E8A-4147-A177-3AD203B41FA5}">
                      <a16:colId xmlns:a16="http://schemas.microsoft.com/office/drawing/2014/main" val="3723095188"/>
                    </a:ext>
                  </a:extLst>
                </a:gridCol>
                <a:gridCol w="2007195">
                  <a:extLst>
                    <a:ext uri="{9D8B030D-6E8A-4147-A177-3AD203B41FA5}">
                      <a16:colId xmlns:a16="http://schemas.microsoft.com/office/drawing/2014/main" val="827539559"/>
                    </a:ext>
                  </a:extLst>
                </a:gridCol>
                <a:gridCol w="5927787">
                  <a:extLst>
                    <a:ext uri="{9D8B030D-6E8A-4147-A177-3AD203B41FA5}">
                      <a16:colId xmlns:a16="http://schemas.microsoft.com/office/drawing/2014/main" val="2504038498"/>
                    </a:ext>
                  </a:extLst>
                </a:gridCol>
              </a:tblGrid>
              <a:tr h="301498">
                <a:tc>
                  <a:txBody>
                    <a:bodyPr/>
                    <a:lstStyle/>
                    <a:p>
                      <a:pPr algn="ctr">
                        <a:lnSpc>
                          <a:spcPct val="150000"/>
                        </a:lnSpc>
                        <a:spcBef>
                          <a:spcPts val="600"/>
                        </a:spcBef>
                        <a:spcAft>
                          <a:spcPts val="1000"/>
                        </a:spcAft>
                      </a:pPr>
                      <a:r>
                        <a:rPr lang="en-US" sz="1400" b="1" dirty="0">
                          <a:effectLst/>
                          <a:latin typeface="Times New Roman" panose="02020603050405020304" pitchFamily="18" charset="0"/>
                          <a:cs typeface="Times New Roman" panose="02020603050405020304" pitchFamily="18" charset="0"/>
                        </a:rPr>
                        <a:t>STT</a:t>
                      </a:r>
                      <a:endParaRPr lang="vi-VN"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230" marR="36230" marT="0" marB="0" anchor="ctr"/>
                </a:tc>
                <a:tc>
                  <a:txBody>
                    <a:bodyPr/>
                    <a:lstStyle/>
                    <a:p>
                      <a:pPr algn="ctr">
                        <a:lnSpc>
                          <a:spcPct val="150000"/>
                        </a:lnSpc>
                        <a:spcBef>
                          <a:spcPts val="600"/>
                        </a:spcBef>
                        <a:spcAft>
                          <a:spcPts val="1000"/>
                        </a:spcAft>
                      </a:pPr>
                      <a:r>
                        <a:rPr lang="en-US" sz="1400" b="1" dirty="0" err="1">
                          <a:effectLst/>
                          <a:latin typeface="Times New Roman" panose="02020603050405020304" pitchFamily="18" charset="0"/>
                          <a:cs typeface="Times New Roman" panose="02020603050405020304" pitchFamily="18" charset="0"/>
                        </a:rPr>
                        <a:t>Tác</a:t>
                      </a:r>
                      <a:r>
                        <a:rPr lang="en-US" sz="1400" b="1" dirty="0">
                          <a:effectLst/>
                          <a:latin typeface="Times New Roman" panose="02020603050405020304" pitchFamily="18" charset="0"/>
                          <a:cs typeface="Times New Roman" panose="02020603050405020304" pitchFamily="18" charset="0"/>
                        </a:rPr>
                        <a:t> </a:t>
                      </a:r>
                      <a:r>
                        <a:rPr lang="en-US" sz="1400" b="1" dirty="0" err="1">
                          <a:effectLst/>
                          <a:latin typeface="Times New Roman" panose="02020603050405020304" pitchFamily="18" charset="0"/>
                          <a:cs typeface="Times New Roman" panose="02020603050405020304" pitchFamily="18" charset="0"/>
                        </a:rPr>
                        <a:t>nhân</a:t>
                      </a:r>
                      <a:endParaRPr lang="vi-VN"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230" marR="36230" marT="0" marB="0" anchor="ctr"/>
                </a:tc>
                <a:tc>
                  <a:txBody>
                    <a:bodyPr/>
                    <a:lstStyle/>
                    <a:p>
                      <a:pPr algn="ctr">
                        <a:lnSpc>
                          <a:spcPct val="150000"/>
                        </a:lnSpc>
                        <a:spcBef>
                          <a:spcPts val="600"/>
                        </a:spcBef>
                        <a:spcAft>
                          <a:spcPts val="1000"/>
                        </a:spcAft>
                      </a:pPr>
                      <a:r>
                        <a:rPr lang="en-US" sz="1400" b="1" dirty="0" err="1">
                          <a:effectLst/>
                          <a:latin typeface="Times New Roman" panose="02020603050405020304" pitchFamily="18" charset="0"/>
                          <a:cs typeface="Times New Roman" panose="02020603050405020304" pitchFamily="18" charset="0"/>
                        </a:rPr>
                        <a:t>Mô</a:t>
                      </a:r>
                      <a:r>
                        <a:rPr lang="en-US" sz="1400" b="1" dirty="0">
                          <a:effectLst/>
                          <a:latin typeface="Times New Roman" panose="02020603050405020304" pitchFamily="18" charset="0"/>
                          <a:cs typeface="Times New Roman" panose="02020603050405020304" pitchFamily="18" charset="0"/>
                        </a:rPr>
                        <a:t> </a:t>
                      </a:r>
                      <a:r>
                        <a:rPr lang="en-US" sz="1400" b="1" dirty="0" err="1">
                          <a:effectLst/>
                          <a:latin typeface="Times New Roman" panose="02020603050405020304" pitchFamily="18" charset="0"/>
                          <a:cs typeface="Times New Roman" panose="02020603050405020304" pitchFamily="18" charset="0"/>
                        </a:rPr>
                        <a:t>tả</a:t>
                      </a:r>
                      <a:endParaRPr lang="vi-VN"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230" marR="36230" marT="0" marB="0" anchor="ctr"/>
                </a:tc>
                <a:extLst>
                  <a:ext uri="{0D108BD9-81ED-4DB2-BD59-A6C34878D82A}">
                    <a16:rowId xmlns:a16="http://schemas.microsoft.com/office/drawing/2014/main" val="534443341"/>
                  </a:ext>
                </a:extLst>
              </a:tr>
              <a:tr h="3121124">
                <a:tc>
                  <a:txBody>
                    <a:bodyPr/>
                    <a:lstStyle/>
                    <a:p>
                      <a:pPr algn="ctr">
                        <a:lnSpc>
                          <a:spcPct val="150000"/>
                        </a:lnSpc>
                        <a:spcBef>
                          <a:spcPts val="600"/>
                        </a:spcBef>
                        <a:spcAft>
                          <a:spcPts val="1000"/>
                        </a:spcAft>
                      </a:pPr>
                      <a:r>
                        <a:rPr lang="en-US" sz="1400">
                          <a:effectLst/>
                          <a:latin typeface="Times New Roman" panose="02020603050405020304" pitchFamily="18" charset="0"/>
                          <a:cs typeface="Times New Roman" panose="02020603050405020304" pitchFamily="18" charset="0"/>
                        </a:rPr>
                        <a:t>1</a:t>
                      </a:r>
                      <a:endParaRPr lang="vi-V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230" marR="36230" marT="0" marB="0" anchor="ctr"/>
                </a:tc>
                <a:tc>
                  <a:txBody>
                    <a:bodyPr/>
                    <a:lstStyle/>
                    <a:p>
                      <a:pPr algn="ctr">
                        <a:lnSpc>
                          <a:spcPct val="150000"/>
                        </a:lnSpc>
                        <a:spcBef>
                          <a:spcPts val="600"/>
                        </a:spcBef>
                        <a:spcAft>
                          <a:spcPts val="1000"/>
                        </a:spcAft>
                      </a:pP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trị</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viên</a:t>
                      </a:r>
                      <a:endParaRPr lang="vi-VN" sz="1400" dirty="0">
                        <a:effectLst/>
                        <a:latin typeface="Times New Roman" panose="02020603050405020304" pitchFamily="18" charset="0"/>
                        <a:cs typeface="Times New Roman" panose="02020603050405020304" pitchFamily="18" charset="0"/>
                      </a:endParaRPr>
                    </a:p>
                  </a:txBody>
                  <a:tcPr marL="36230" marR="36230" marT="0" marB="0" anchor="ctr"/>
                </a:tc>
                <a:tc>
                  <a:txBody>
                    <a:bodyPr/>
                    <a:lstStyle/>
                    <a:p>
                      <a:pPr algn="just">
                        <a:lnSpc>
                          <a:spcPct val="150000"/>
                        </a:lnSpc>
                        <a:spcBef>
                          <a:spcPts val="600"/>
                        </a:spcBef>
                        <a:spcAft>
                          <a:spcPts val="1000"/>
                        </a:spcAft>
                      </a:pP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slider,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khách</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hàng</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sản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phẩm</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danh</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mục</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đặc</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điểm</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tính</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năng</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lợi</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ích</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danh</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mục</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chuyển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đổi</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số</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dịch</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vụ</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chuyển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đổi</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số</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nhận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xét</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từ</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đối</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tác</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liên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hệ</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chuyển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đổi</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số</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đối</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tác</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công</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việc</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file </a:t>
                      </a:r>
                      <a:r>
                        <a:rPr lang="en-US" sz="1400" dirty="0" err="1">
                          <a:effectLst/>
                          <a:latin typeface="Times New Roman" panose="02020603050405020304" pitchFamily="18" charset="0"/>
                          <a:cs typeface="Times New Roman" panose="02020603050405020304" pitchFamily="18" charset="0"/>
                        </a:rPr>
                        <a:t>nộp</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câu</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hỏi</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tuyển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dụng</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chỉ</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tiêu</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thực</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hiện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chỉ</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tiêu</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chương</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trình</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hành</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động</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nhân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viên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thông</a:t>
                      </a:r>
                      <a:r>
                        <a:rPr lang="en-US" sz="1400" dirty="0">
                          <a:effectLst/>
                          <a:latin typeface="Times New Roman" panose="02020603050405020304" pitchFamily="18" charset="0"/>
                          <a:cs typeface="Times New Roman" panose="02020603050405020304" pitchFamily="18" charset="0"/>
                        </a:rPr>
                        <a:t> tin </a:t>
                      </a:r>
                      <a:r>
                        <a:rPr lang="en-US" sz="1400" dirty="0" err="1">
                          <a:effectLst/>
                          <a:latin typeface="Times New Roman" panose="02020603050405020304" pitchFamily="18" charset="0"/>
                          <a:cs typeface="Times New Roman" panose="02020603050405020304" pitchFamily="18" charset="0"/>
                        </a:rPr>
                        <a:t>cá</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nhân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đổi</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mật</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khẩu</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cá</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nhân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bài</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viết</a:t>
                      </a:r>
                      <a:r>
                        <a:rPr lang="en-US" sz="1400" dirty="0">
                          <a:effectLst/>
                          <a:latin typeface="Times New Roman" panose="02020603050405020304" pitchFamily="18" charset="0"/>
                          <a:cs typeface="Times New Roman" panose="02020603050405020304" pitchFamily="18" charset="0"/>
                        </a:rPr>
                        <a:t>- video </a:t>
                      </a:r>
                      <a:r>
                        <a:rPr lang="en-US" sz="1400" dirty="0" err="1">
                          <a:effectLst/>
                          <a:latin typeface="Times New Roman" panose="02020603050405020304" pitchFamily="18" charset="0"/>
                          <a:cs typeface="Times New Roman" panose="02020603050405020304" pitchFamily="18" charset="0"/>
                        </a:rPr>
                        <a:t>cá</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nhân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công</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việc</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cá</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nhân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giới</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thiệu</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mạng</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lưới</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dấu</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ấn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giải</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thưởng</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bài</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viết</a:t>
                      </a:r>
                      <a:r>
                        <a:rPr lang="en-US" sz="1400" dirty="0">
                          <a:effectLst/>
                          <a:latin typeface="Times New Roman" panose="02020603050405020304" pitchFamily="18" charset="0"/>
                          <a:cs typeface="Times New Roman" panose="02020603050405020304" pitchFamily="18" charset="0"/>
                        </a:rPr>
                        <a:t> – video,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tài</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liệu</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quản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lý</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thông</a:t>
                      </a:r>
                      <a:r>
                        <a:rPr lang="en-US" sz="1400" dirty="0">
                          <a:effectLst/>
                          <a:latin typeface="Times New Roman" panose="02020603050405020304" pitchFamily="18" charset="0"/>
                          <a:cs typeface="Times New Roman" panose="02020603050405020304" pitchFamily="18" charset="0"/>
                        </a:rPr>
                        <a:t> tin </a:t>
                      </a:r>
                      <a:r>
                        <a:rPr lang="en-US" sz="1400" dirty="0" err="1">
                          <a:effectLst/>
                          <a:latin typeface="Times New Roman" panose="02020603050405020304" pitchFamily="18" charset="0"/>
                          <a:cs typeface="Times New Roman" panose="02020603050405020304" pitchFamily="18" charset="0"/>
                        </a:rPr>
                        <a:t>hệ</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thống</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nhập</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dữ</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liệu</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truy</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xuất</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dữ</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liệu</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xem</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phản</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hồi</a:t>
                      </a:r>
                      <a:r>
                        <a:rPr lang="en-US" sz="1400" dirty="0">
                          <a:effectLst/>
                          <a:latin typeface="Times New Roman" panose="02020603050405020304" pitchFamily="18" charset="0"/>
                          <a:cs typeface="Times New Roman" panose="02020603050405020304" pitchFamily="18" charset="0"/>
                        </a:rPr>
                        <a:t>, chat </a:t>
                      </a:r>
                      <a:r>
                        <a:rPr lang="en-US" sz="1400" dirty="0" err="1">
                          <a:effectLst/>
                          <a:latin typeface="Times New Roman" panose="02020603050405020304" pitchFamily="18" charset="0"/>
                          <a:cs typeface="Times New Roman" panose="02020603050405020304" pitchFamily="18" charset="0"/>
                        </a:rPr>
                        <a:t>với</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khách</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hàng</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xem</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biểu</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đồ</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doanh</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thu</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mỗi</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tháng</a:t>
                      </a:r>
                      <a:r>
                        <a:rPr lang="en-US" sz="1400" dirty="0">
                          <a:effectLst/>
                          <a:latin typeface="Times New Roman" panose="02020603050405020304" pitchFamily="18" charset="0"/>
                          <a:cs typeface="Times New Roman" panose="02020603050405020304" pitchFamily="18" charset="0"/>
                        </a:rPr>
                        <a:t>.</a:t>
                      </a:r>
                      <a:endParaRPr lang="vi-V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230" marR="36230" marT="0" marB="0" anchor="ctr"/>
                </a:tc>
                <a:extLst>
                  <a:ext uri="{0D108BD9-81ED-4DB2-BD59-A6C34878D82A}">
                    <a16:rowId xmlns:a16="http://schemas.microsoft.com/office/drawing/2014/main" val="2107248130"/>
                  </a:ext>
                </a:extLst>
              </a:tr>
            </a:tbl>
          </a:graphicData>
        </a:graphic>
      </p:graphicFrame>
      <p:graphicFrame>
        <p:nvGraphicFramePr>
          <p:cNvPr id="11" name="Table 10">
            <a:extLst>
              <a:ext uri="{FF2B5EF4-FFF2-40B4-BE49-F238E27FC236}">
                <a16:creationId xmlns:a16="http://schemas.microsoft.com/office/drawing/2014/main" id="{403D8CEC-0741-42F1-A9B2-1B40CDAF4E63}"/>
              </a:ext>
            </a:extLst>
          </p:cNvPr>
          <p:cNvGraphicFramePr>
            <a:graphicFrameLocks noGrp="1"/>
          </p:cNvGraphicFramePr>
          <p:nvPr>
            <p:extLst>
              <p:ext uri="{D42A27DB-BD31-4B8C-83A1-F6EECF244321}">
                <p14:modId xmlns:p14="http://schemas.microsoft.com/office/powerpoint/2010/main" val="4234117827"/>
              </p:ext>
            </p:extLst>
          </p:nvPr>
        </p:nvGraphicFramePr>
        <p:xfrm>
          <a:off x="168826" y="1464754"/>
          <a:ext cx="8806348" cy="3463608"/>
        </p:xfrm>
        <a:graphic>
          <a:graphicData uri="http://schemas.openxmlformats.org/drawingml/2006/table">
            <a:tbl>
              <a:tblPr bandRow="1">
                <a:tableStyleId>{DFF33175-1C0E-48A4-A063-E376829E9BE8}</a:tableStyleId>
              </a:tblPr>
              <a:tblGrid>
                <a:gridCol w="871366">
                  <a:extLst>
                    <a:ext uri="{9D8B030D-6E8A-4147-A177-3AD203B41FA5}">
                      <a16:colId xmlns:a16="http://schemas.microsoft.com/office/drawing/2014/main" val="3723095188"/>
                    </a:ext>
                  </a:extLst>
                </a:gridCol>
                <a:gridCol w="2007195">
                  <a:extLst>
                    <a:ext uri="{9D8B030D-6E8A-4147-A177-3AD203B41FA5}">
                      <a16:colId xmlns:a16="http://schemas.microsoft.com/office/drawing/2014/main" val="827539559"/>
                    </a:ext>
                  </a:extLst>
                </a:gridCol>
                <a:gridCol w="5927787">
                  <a:extLst>
                    <a:ext uri="{9D8B030D-6E8A-4147-A177-3AD203B41FA5}">
                      <a16:colId xmlns:a16="http://schemas.microsoft.com/office/drawing/2014/main" val="2504038498"/>
                    </a:ext>
                  </a:extLst>
                </a:gridCol>
              </a:tblGrid>
              <a:tr h="299263">
                <a:tc>
                  <a:txBody>
                    <a:bodyPr/>
                    <a:lstStyle/>
                    <a:p>
                      <a:pPr algn="ctr">
                        <a:lnSpc>
                          <a:spcPct val="150000"/>
                        </a:lnSpc>
                        <a:spcBef>
                          <a:spcPts val="600"/>
                        </a:spcBef>
                        <a:spcAft>
                          <a:spcPts val="1000"/>
                        </a:spcAft>
                      </a:pPr>
                      <a:r>
                        <a:rPr lang="en-US" sz="1400" b="1" dirty="0">
                          <a:effectLst/>
                          <a:latin typeface="Times New Roman" panose="02020603050405020304" pitchFamily="18" charset="0"/>
                          <a:cs typeface="Times New Roman" panose="02020603050405020304" pitchFamily="18" charset="0"/>
                        </a:rPr>
                        <a:t>STT</a:t>
                      </a:r>
                      <a:endParaRPr lang="vi-VN"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230" marR="36230" marT="0" marB="0" anchor="ctr"/>
                </a:tc>
                <a:tc>
                  <a:txBody>
                    <a:bodyPr/>
                    <a:lstStyle/>
                    <a:p>
                      <a:pPr algn="ctr">
                        <a:lnSpc>
                          <a:spcPct val="150000"/>
                        </a:lnSpc>
                        <a:spcBef>
                          <a:spcPts val="600"/>
                        </a:spcBef>
                        <a:spcAft>
                          <a:spcPts val="1000"/>
                        </a:spcAft>
                      </a:pPr>
                      <a:r>
                        <a:rPr lang="en-US" sz="1400" b="1" dirty="0" err="1">
                          <a:effectLst/>
                          <a:latin typeface="Times New Roman" panose="02020603050405020304" pitchFamily="18" charset="0"/>
                          <a:cs typeface="Times New Roman" panose="02020603050405020304" pitchFamily="18" charset="0"/>
                        </a:rPr>
                        <a:t>Tác</a:t>
                      </a:r>
                      <a:r>
                        <a:rPr lang="en-US" sz="1400" b="1" dirty="0">
                          <a:effectLst/>
                          <a:latin typeface="Times New Roman" panose="02020603050405020304" pitchFamily="18" charset="0"/>
                          <a:cs typeface="Times New Roman" panose="02020603050405020304" pitchFamily="18" charset="0"/>
                        </a:rPr>
                        <a:t> </a:t>
                      </a:r>
                      <a:r>
                        <a:rPr lang="en-US" sz="1400" b="1" dirty="0" err="1">
                          <a:effectLst/>
                          <a:latin typeface="Times New Roman" panose="02020603050405020304" pitchFamily="18" charset="0"/>
                          <a:cs typeface="Times New Roman" panose="02020603050405020304" pitchFamily="18" charset="0"/>
                        </a:rPr>
                        <a:t>nhân</a:t>
                      </a:r>
                      <a:endParaRPr lang="vi-VN"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230" marR="36230" marT="0" marB="0" anchor="ctr"/>
                </a:tc>
                <a:tc>
                  <a:txBody>
                    <a:bodyPr/>
                    <a:lstStyle/>
                    <a:p>
                      <a:pPr algn="ctr">
                        <a:lnSpc>
                          <a:spcPct val="150000"/>
                        </a:lnSpc>
                        <a:spcBef>
                          <a:spcPts val="600"/>
                        </a:spcBef>
                        <a:spcAft>
                          <a:spcPts val="1000"/>
                        </a:spcAft>
                      </a:pPr>
                      <a:r>
                        <a:rPr lang="en-US" sz="1400" b="1" dirty="0" err="1">
                          <a:effectLst/>
                          <a:latin typeface="Times New Roman" panose="02020603050405020304" pitchFamily="18" charset="0"/>
                          <a:cs typeface="Times New Roman" panose="02020603050405020304" pitchFamily="18" charset="0"/>
                        </a:rPr>
                        <a:t>Mô</a:t>
                      </a:r>
                      <a:r>
                        <a:rPr lang="en-US" sz="1400" b="1" dirty="0">
                          <a:effectLst/>
                          <a:latin typeface="Times New Roman" panose="02020603050405020304" pitchFamily="18" charset="0"/>
                          <a:cs typeface="Times New Roman" panose="02020603050405020304" pitchFamily="18" charset="0"/>
                        </a:rPr>
                        <a:t> </a:t>
                      </a:r>
                      <a:r>
                        <a:rPr lang="en-US" sz="1400" b="1" dirty="0" err="1">
                          <a:effectLst/>
                          <a:latin typeface="Times New Roman" panose="02020603050405020304" pitchFamily="18" charset="0"/>
                          <a:cs typeface="Times New Roman" panose="02020603050405020304" pitchFamily="18" charset="0"/>
                        </a:rPr>
                        <a:t>tả</a:t>
                      </a:r>
                      <a:endParaRPr lang="vi-VN"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230" marR="36230" marT="0" marB="0" anchor="ctr"/>
                </a:tc>
                <a:extLst>
                  <a:ext uri="{0D108BD9-81ED-4DB2-BD59-A6C34878D82A}">
                    <a16:rowId xmlns:a16="http://schemas.microsoft.com/office/drawing/2014/main" val="534443341"/>
                  </a:ext>
                </a:extLst>
              </a:tr>
              <a:tr h="3164345">
                <a:tc>
                  <a:txBody>
                    <a:bodyPr/>
                    <a:lstStyle/>
                    <a:p>
                      <a:pPr algn="ctr">
                        <a:lnSpc>
                          <a:spcPct val="15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2</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Nhân viên</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50000"/>
                        </a:lnSpc>
                        <a:spcBef>
                          <a:spcPts val="600"/>
                        </a:spcBef>
                        <a:spcAft>
                          <a:spcPts val="1000"/>
                        </a:spcAft>
                      </a:pPr>
                      <a:r>
                        <a:rPr lang="en-US" sz="1300" dirty="0" err="1">
                          <a:effectLst/>
                          <a:latin typeface="Times New Roman" panose="02020603050405020304" pitchFamily="18" charset="0"/>
                          <a:ea typeface="Times New Roman" panose="02020603050405020304" pitchFamily="18" charset="0"/>
                        </a:rPr>
                        <a:t>Quản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khách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hàng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quản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đối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quản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phẩm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quản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danh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mục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đặc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điểm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tính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năng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lợi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ích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quản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danh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mục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chuyển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đổi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số</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quản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dịch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vụ</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chuyển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đổi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số</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quản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nhận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xét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từ</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đối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tác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quản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liên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hệ</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chuyển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đổi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số</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xem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hồi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quản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câu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hỏi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thực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hiện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chỉ</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tiêu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chương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trình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hành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động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quản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lý</a:t>
                      </a:r>
                      <a:r>
                        <a:rPr lang="en-US" sz="1300" dirty="0">
                          <a:effectLst/>
                          <a:latin typeface="Times New Roman" panose="02020603050405020304" pitchFamily="18" charset="0"/>
                          <a:ea typeface="Times New Roman" panose="02020603050405020304" pitchFamily="18" charset="0"/>
                        </a:rPr>
                        <a:t> slide, </a:t>
                      </a:r>
                      <a:r>
                        <a:rPr lang="en-US" sz="1300" dirty="0" err="1">
                          <a:effectLst/>
                          <a:latin typeface="Times New Roman" panose="02020603050405020304" pitchFamily="18" charset="0"/>
                          <a:ea typeface="Times New Roman" panose="02020603050405020304" pitchFamily="18" charset="0"/>
                        </a:rPr>
                        <a:t>quản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tài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liệu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quản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lý</a:t>
                      </a:r>
                      <a:r>
                        <a:rPr lang="en-US" sz="1300" dirty="0">
                          <a:effectLst/>
                          <a:latin typeface="Times New Roman" panose="02020603050405020304" pitchFamily="18" charset="0"/>
                          <a:ea typeface="Times New Roman" panose="02020603050405020304" pitchFamily="18" charset="0"/>
                        </a:rPr>
                        <a:t> video- </a:t>
                      </a:r>
                      <a:r>
                        <a:rPr lang="en-US" sz="1300" dirty="0" err="1">
                          <a:effectLst/>
                          <a:latin typeface="Times New Roman" panose="02020603050405020304" pitchFamily="18" charset="0"/>
                          <a:ea typeface="Times New Roman" panose="02020603050405020304" pitchFamily="18" charset="0"/>
                        </a:rPr>
                        <a:t>bài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viết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cá</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nhân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quản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thông</a:t>
                      </a:r>
                      <a:r>
                        <a:rPr lang="en-US" sz="1300" dirty="0">
                          <a:effectLst/>
                          <a:latin typeface="Times New Roman" panose="02020603050405020304" pitchFamily="18" charset="0"/>
                          <a:ea typeface="Times New Roman" panose="02020603050405020304" pitchFamily="18" charset="0"/>
                        </a:rPr>
                        <a:t> tin </a:t>
                      </a:r>
                      <a:r>
                        <a:rPr lang="en-US" sz="1300" dirty="0" err="1">
                          <a:effectLst/>
                          <a:latin typeface="Times New Roman" panose="02020603050405020304" pitchFamily="18" charset="0"/>
                          <a:ea typeface="Times New Roman" panose="02020603050405020304" pitchFamily="18" charset="0"/>
                        </a:rPr>
                        <a:t>cá</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nhân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đổi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mật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khẩu</a:t>
                      </a:r>
                      <a:r>
                        <a:rPr lang="en-US" sz="1300" dirty="0">
                          <a:effectLst/>
                          <a:latin typeface="Times New Roman" panose="02020603050405020304" pitchFamily="18" charset="0"/>
                          <a:ea typeface="Times New Roman" panose="02020603050405020304" pitchFamily="18" charset="0"/>
                        </a:rPr>
                        <a:t>.</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107248130"/>
                  </a:ext>
                </a:extLst>
              </a:tr>
            </a:tbl>
          </a:graphicData>
        </a:graphic>
      </p:graphicFrame>
      <p:graphicFrame>
        <p:nvGraphicFramePr>
          <p:cNvPr id="13" name="Table 12">
            <a:extLst>
              <a:ext uri="{FF2B5EF4-FFF2-40B4-BE49-F238E27FC236}">
                <a16:creationId xmlns:a16="http://schemas.microsoft.com/office/drawing/2014/main" id="{EA6D4EB5-D472-4D0C-87D6-0BE6409783FD}"/>
              </a:ext>
            </a:extLst>
          </p:cNvPr>
          <p:cNvGraphicFramePr>
            <a:graphicFrameLocks noGrp="1"/>
          </p:cNvGraphicFramePr>
          <p:nvPr>
            <p:extLst>
              <p:ext uri="{D42A27DB-BD31-4B8C-83A1-F6EECF244321}">
                <p14:modId xmlns:p14="http://schemas.microsoft.com/office/powerpoint/2010/main" val="3499644826"/>
              </p:ext>
            </p:extLst>
          </p:nvPr>
        </p:nvGraphicFramePr>
        <p:xfrm>
          <a:off x="168826" y="1463166"/>
          <a:ext cx="8806348" cy="3465195"/>
        </p:xfrm>
        <a:graphic>
          <a:graphicData uri="http://schemas.openxmlformats.org/drawingml/2006/table">
            <a:tbl>
              <a:tblPr bandRow="1">
                <a:tableStyleId>{DFF33175-1C0E-48A4-A063-E376829E9BE8}</a:tableStyleId>
              </a:tblPr>
              <a:tblGrid>
                <a:gridCol w="871366">
                  <a:extLst>
                    <a:ext uri="{9D8B030D-6E8A-4147-A177-3AD203B41FA5}">
                      <a16:colId xmlns:a16="http://schemas.microsoft.com/office/drawing/2014/main" val="3723095188"/>
                    </a:ext>
                  </a:extLst>
                </a:gridCol>
                <a:gridCol w="2007195">
                  <a:extLst>
                    <a:ext uri="{9D8B030D-6E8A-4147-A177-3AD203B41FA5}">
                      <a16:colId xmlns:a16="http://schemas.microsoft.com/office/drawing/2014/main" val="827539559"/>
                    </a:ext>
                  </a:extLst>
                </a:gridCol>
                <a:gridCol w="5927787">
                  <a:extLst>
                    <a:ext uri="{9D8B030D-6E8A-4147-A177-3AD203B41FA5}">
                      <a16:colId xmlns:a16="http://schemas.microsoft.com/office/drawing/2014/main" val="2504038498"/>
                    </a:ext>
                  </a:extLst>
                </a:gridCol>
              </a:tblGrid>
              <a:tr h="299400">
                <a:tc>
                  <a:txBody>
                    <a:bodyPr/>
                    <a:lstStyle/>
                    <a:p>
                      <a:pPr algn="ctr">
                        <a:lnSpc>
                          <a:spcPct val="150000"/>
                        </a:lnSpc>
                        <a:spcBef>
                          <a:spcPts val="600"/>
                        </a:spcBef>
                        <a:spcAft>
                          <a:spcPts val="1000"/>
                        </a:spcAft>
                      </a:pPr>
                      <a:r>
                        <a:rPr lang="en-US" sz="1400" b="1" dirty="0">
                          <a:effectLst/>
                          <a:latin typeface="Times New Roman" panose="02020603050405020304" pitchFamily="18" charset="0"/>
                          <a:cs typeface="Times New Roman" panose="02020603050405020304" pitchFamily="18" charset="0"/>
                        </a:rPr>
                        <a:t>STT</a:t>
                      </a:r>
                      <a:endParaRPr lang="vi-VN"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230" marR="36230" marT="0" marB="0" anchor="ctr"/>
                </a:tc>
                <a:tc>
                  <a:txBody>
                    <a:bodyPr/>
                    <a:lstStyle/>
                    <a:p>
                      <a:pPr algn="ctr">
                        <a:lnSpc>
                          <a:spcPct val="150000"/>
                        </a:lnSpc>
                        <a:spcBef>
                          <a:spcPts val="600"/>
                        </a:spcBef>
                        <a:spcAft>
                          <a:spcPts val="1000"/>
                        </a:spcAft>
                      </a:pPr>
                      <a:r>
                        <a:rPr lang="en-US" sz="1400" b="1" dirty="0" err="1">
                          <a:effectLst/>
                          <a:latin typeface="Times New Roman" panose="02020603050405020304" pitchFamily="18" charset="0"/>
                          <a:cs typeface="Times New Roman" panose="02020603050405020304" pitchFamily="18" charset="0"/>
                        </a:rPr>
                        <a:t>Tác</a:t>
                      </a:r>
                      <a:r>
                        <a:rPr lang="en-US" sz="1400" b="1" dirty="0">
                          <a:effectLst/>
                          <a:latin typeface="Times New Roman" panose="02020603050405020304" pitchFamily="18" charset="0"/>
                          <a:cs typeface="Times New Roman" panose="02020603050405020304" pitchFamily="18" charset="0"/>
                        </a:rPr>
                        <a:t> </a:t>
                      </a:r>
                      <a:r>
                        <a:rPr lang="en-US" sz="1400" b="1" dirty="0" err="1">
                          <a:effectLst/>
                          <a:latin typeface="Times New Roman" panose="02020603050405020304" pitchFamily="18" charset="0"/>
                          <a:cs typeface="Times New Roman" panose="02020603050405020304" pitchFamily="18" charset="0"/>
                        </a:rPr>
                        <a:t>nhân</a:t>
                      </a:r>
                      <a:endParaRPr lang="vi-VN"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230" marR="36230" marT="0" marB="0" anchor="ctr"/>
                </a:tc>
                <a:tc>
                  <a:txBody>
                    <a:bodyPr/>
                    <a:lstStyle/>
                    <a:p>
                      <a:pPr algn="ctr">
                        <a:lnSpc>
                          <a:spcPct val="150000"/>
                        </a:lnSpc>
                        <a:spcBef>
                          <a:spcPts val="600"/>
                        </a:spcBef>
                        <a:spcAft>
                          <a:spcPts val="1000"/>
                        </a:spcAft>
                      </a:pPr>
                      <a:r>
                        <a:rPr lang="en-US" sz="1400" b="1" dirty="0" err="1">
                          <a:effectLst/>
                          <a:latin typeface="Times New Roman" panose="02020603050405020304" pitchFamily="18" charset="0"/>
                          <a:cs typeface="Times New Roman" panose="02020603050405020304" pitchFamily="18" charset="0"/>
                        </a:rPr>
                        <a:t>Mô</a:t>
                      </a:r>
                      <a:r>
                        <a:rPr lang="en-US" sz="1400" b="1" dirty="0">
                          <a:effectLst/>
                          <a:latin typeface="Times New Roman" panose="02020603050405020304" pitchFamily="18" charset="0"/>
                          <a:cs typeface="Times New Roman" panose="02020603050405020304" pitchFamily="18" charset="0"/>
                        </a:rPr>
                        <a:t> </a:t>
                      </a:r>
                      <a:r>
                        <a:rPr lang="en-US" sz="1400" b="1" dirty="0" err="1">
                          <a:effectLst/>
                          <a:latin typeface="Times New Roman" panose="02020603050405020304" pitchFamily="18" charset="0"/>
                          <a:cs typeface="Times New Roman" panose="02020603050405020304" pitchFamily="18" charset="0"/>
                        </a:rPr>
                        <a:t>tả</a:t>
                      </a:r>
                      <a:endParaRPr lang="vi-VN"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230" marR="36230" marT="0" marB="0" anchor="ctr"/>
                </a:tc>
                <a:extLst>
                  <a:ext uri="{0D108BD9-81ED-4DB2-BD59-A6C34878D82A}">
                    <a16:rowId xmlns:a16="http://schemas.microsoft.com/office/drawing/2014/main" val="534443341"/>
                  </a:ext>
                </a:extLst>
              </a:tr>
              <a:tr h="3165795">
                <a:tc>
                  <a:txBody>
                    <a:bodyPr/>
                    <a:lstStyle/>
                    <a:p>
                      <a:pPr algn="ctr">
                        <a:lnSpc>
                          <a:spcPct val="15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3</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Khách hàng</a:t>
                      </a:r>
                      <a:endParaRPr lang="vi-VN" sz="13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just">
                        <a:lnSpc>
                          <a:spcPct val="150000"/>
                        </a:lnSpc>
                        <a:spcBef>
                          <a:spcPts val="600"/>
                        </a:spcBef>
                        <a:spcAft>
                          <a:spcPts val="1000"/>
                        </a:spcAft>
                      </a:pPr>
                      <a:r>
                        <a:rPr lang="en-US" sz="1300" dirty="0" err="1">
                          <a:effectLst/>
                          <a:latin typeface="Times New Roman" panose="02020603050405020304" pitchFamily="18" charset="0"/>
                          <a:ea typeface="Times New Roman" panose="02020603050405020304" pitchFamily="18" charset="0"/>
                        </a:rPr>
                        <a:t>Xem</a:t>
                      </a:r>
                      <a:r>
                        <a:rPr lang="en-US" sz="1300" dirty="0">
                          <a:effectLst/>
                          <a:latin typeface="Times New Roman" panose="02020603050405020304" pitchFamily="18" charset="0"/>
                          <a:ea typeface="Times New Roman" panose="02020603050405020304" pitchFamily="18" charset="0"/>
                        </a:rPr>
                        <a:t> chi </a:t>
                      </a:r>
                      <a:r>
                        <a:rPr lang="en-US" sz="1300" dirty="0" err="1">
                          <a:effectLst/>
                          <a:latin typeface="Times New Roman" panose="02020603050405020304" pitchFamily="18" charset="0"/>
                          <a:ea typeface="Times New Roman" panose="02020603050405020304" pitchFamily="18" charset="0"/>
                        </a:rPr>
                        <a:t>tiết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phẩm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tìm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kiếm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phẩm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gửi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hồi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liên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hệ</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chuyển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đổi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số</a:t>
                      </a:r>
                      <a:r>
                        <a:rPr lang="en-US" sz="1300" dirty="0">
                          <a:effectLst/>
                          <a:latin typeface="Times New Roman" panose="02020603050405020304" pitchFamily="18" charset="0"/>
                          <a:ea typeface="Times New Roman" panose="02020603050405020304" pitchFamily="18" charset="0"/>
                        </a:rPr>
                        <a:t>, chat </a:t>
                      </a:r>
                      <a:r>
                        <a:rPr lang="en-US" sz="1300" dirty="0" err="1">
                          <a:effectLst/>
                          <a:latin typeface="Times New Roman" panose="02020603050405020304" pitchFamily="18" charset="0"/>
                          <a:ea typeface="Times New Roman" panose="02020603050405020304" pitchFamily="18" charset="0"/>
                        </a:rPr>
                        <a:t>trực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tiếp</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với</a:t>
                      </a:r>
                      <a:r>
                        <a:rPr lang="en-US" sz="1300" dirty="0">
                          <a:effectLst/>
                          <a:latin typeface="Times New Roman" panose="02020603050405020304" pitchFamily="18" charset="0"/>
                          <a:ea typeface="Times New Roman" panose="02020603050405020304" pitchFamily="18" charset="0"/>
                        </a:rPr>
                        <a:t> page, </a:t>
                      </a:r>
                      <a:r>
                        <a:rPr lang="en-US" sz="1300" dirty="0" err="1">
                          <a:effectLst/>
                          <a:latin typeface="Times New Roman" panose="02020603050405020304" pitchFamily="18" charset="0"/>
                          <a:ea typeface="Times New Roman" panose="02020603050405020304" pitchFamily="18" charset="0"/>
                        </a:rPr>
                        <a:t>gọi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điện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trực</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tiếp</a:t>
                      </a:r>
                      <a:r>
                        <a:rPr lang="en-US" sz="1300" dirty="0">
                          <a:effectLst/>
                          <a:latin typeface="Times New Roman" panose="02020603050405020304" pitchFamily="18" charset="0"/>
                          <a:ea typeface="Times New Roman" panose="02020603050405020304" pitchFamily="18" charset="0"/>
                        </a:rPr>
                        <a:t> hotline, </a:t>
                      </a:r>
                      <a:r>
                        <a:rPr lang="en-US" sz="1300" dirty="0" err="1">
                          <a:effectLst/>
                          <a:latin typeface="Times New Roman" panose="02020603050405020304" pitchFamily="18" charset="0"/>
                          <a:ea typeface="Times New Roman" panose="02020603050405020304" pitchFamily="18" charset="0"/>
                        </a:rPr>
                        <a:t>xem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bài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viết</a:t>
                      </a:r>
                      <a:r>
                        <a:rPr lang="en-US" sz="1300" dirty="0">
                          <a:effectLst/>
                          <a:latin typeface="Times New Roman" panose="02020603050405020304" pitchFamily="18" charset="0"/>
                          <a:ea typeface="Times New Roman" panose="02020603050405020304" pitchFamily="18" charset="0"/>
                        </a:rPr>
                        <a:t> – video, </a:t>
                      </a:r>
                      <a:r>
                        <a:rPr lang="en-US" sz="1300" dirty="0" err="1">
                          <a:effectLst/>
                          <a:latin typeface="Times New Roman" panose="02020603050405020304" pitchFamily="18" charset="0"/>
                          <a:ea typeface="Times New Roman" panose="02020603050405020304" pitchFamily="18" charset="0"/>
                        </a:rPr>
                        <a:t>bình</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luận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bài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viết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tìm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tài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liệu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hướng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dẫn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tìm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kiếm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bài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viết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đặt</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câu</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hỏi</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về</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sản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phẩm</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đăng</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ký</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tuyển</a:t>
                      </a:r>
                      <a:r>
                        <a:rPr lang="en-US" sz="1300" dirty="0">
                          <a:effectLst/>
                          <a:latin typeface="Times New Roman" panose="02020603050405020304" pitchFamily="18" charset="0"/>
                          <a:ea typeface="Times New Roman" panose="02020603050405020304" pitchFamily="18" charset="0"/>
                        </a:rPr>
                        <a:t> </a:t>
                      </a:r>
                      <a:r>
                        <a:rPr lang="en-US" sz="1300" dirty="0" err="1">
                          <a:effectLst/>
                          <a:latin typeface="Times New Roman" panose="02020603050405020304" pitchFamily="18" charset="0"/>
                          <a:ea typeface="Times New Roman" panose="02020603050405020304" pitchFamily="18" charset="0"/>
                        </a:rPr>
                        <a:t>dụng</a:t>
                      </a:r>
                      <a:r>
                        <a:rPr lang="en-US" sz="1300" dirty="0">
                          <a:effectLst/>
                          <a:latin typeface="Times New Roman" panose="02020603050405020304" pitchFamily="18" charset="0"/>
                          <a:ea typeface="Times New Roman" panose="02020603050405020304" pitchFamily="18" charset="0"/>
                        </a:rPr>
                        <a:t>.</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107248130"/>
                  </a:ext>
                </a:extLst>
              </a:tr>
            </a:tbl>
          </a:graphicData>
        </a:graphic>
      </p:graphicFrame>
    </p:spTree>
    <p:extLst>
      <p:ext uri="{BB962C8B-B14F-4D97-AF65-F5344CB8AC3E}">
        <p14:creationId xmlns:p14="http://schemas.microsoft.com/office/powerpoint/2010/main" val="36107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ppt_x"/>
                                          </p:val>
                                        </p:tav>
                                      </p:tavLst>
                                    </p:anim>
                                    <p:anim calcmode="lin" valueType="num">
                                      <p:cBhvr additive="base">
                                        <p:cTn id="13" dur="500"/>
                                        <p:tgtEl>
                                          <p:spTgt spid="4"/>
                                        </p:tgtEl>
                                        <p:attrNameLst>
                                          <p:attrName>ppt_y</p:attrName>
                                        </p:attrNameLst>
                                      </p:cBhvr>
                                      <p:tavLst>
                                        <p:tav tm="0">
                                          <p:val>
                                            <p:strVal val="ppt_y"/>
                                          </p:val>
                                        </p:tav>
                                        <p:tav tm="100000">
                                          <p:val>
                                            <p:strVal val="1+ppt_h/2"/>
                                          </p:val>
                                        </p:tav>
                                      </p:tavLst>
                                    </p:anim>
                                    <p:set>
                                      <p:cBhvr>
                                        <p:cTn id="14" dur="1" fill="hold">
                                          <p:stCondLst>
                                            <p:cond delay="499"/>
                                          </p:stCondLst>
                                        </p:cTn>
                                        <p:tgtEl>
                                          <p:spTgt spid="4"/>
                                        </p:tgtEl>
                                        <p:attrNameLst>
                                          <p:attrName>style.visibility</p:attrName>
                                        </p:attrNameLst>
                                      </p:cBhvr>
                                      <p:to>
                                        <p:strVal val="hidden"/>
                                      </p:to>
                                    </p:set>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1"/>
                                        </p:tgtEl>
                                      </p:cBhvr>
                                    </p:animEffect>
                                    <p:set>
                                      <p:cBhvr>
                                        <p:cTn id="24" dur="1" fill="hold">
                                          <p:stCondLst>
                                            <p:cond delay="499"/>
                                          </p:stCondLst>
                                        </p:cTn>
                                        <p:tgtEl>
                                          <p:spTgt spid="11"/>
                                        </p:tgtEl>
                                        <p:attrNameLst>
                                          <p:attrName>style.visibility</p:attrName>
                                        </p:attrNameLst>
                                      </p:cBhvr>
                                      <p:to>
                                        <p:strVal val="hidden"/>
                                      </p:to>
                                    </p:set>
                                  </p:childTnLst>
                                </p:cTn>
                              </p:par>
                              <p:par>
                                <p:cTn id="25" presetID="16" presetClass="entr" presetSubtype="21"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7"/>
          <p:cNvSpPr txBox="1">
            <a:spLocks noGrp="1"/>
          </p:cNvSpPr>
          <p:nvPr>
            <p:ph type="title"/>
          </p:nvPr>
        </p:nvSpPr>
        <p:spPr>
          <a:xfrm>
            <a:off x="168826" y="460350"/>
            <a:ext cx="5059790" cy="755700"/>
          </a:xfrm>
          <a:prstGeom prst="rect">
            <a:avLst/>
          </a:prstGeom>
        </p:spPr>
        <p:txBody>
          <a:bodyPr spcFirstLastPara="1" wrap="square" lIns="91425" tIns="91425" rIns="91425" bIns="91425" anchor="b" anchorCtr="0">
            <a:noAutofit/>
          </a:bodyPr>
          <a:lstStyle/>
          <a:p>
            <a:pPr lvl="0"/>
            <a:r>
              <a:rPr lang="vi-VN" dirty="0">
                <a:latin typeface="SVN-Bio Sans" panose="020B0506020202040204" pitchFamily="34" charset="0"/>
              </a:rPr>
              <a:t>Sơ đồ usecase tổng quát</a:t>
            </a:r>
          </a:p>
        </p:txBody>
      </p:sp>
      <p:pic>
        <p:nvPicPr>
          <p:cNvPr id="11" name="Picture 10">
            <a:extLst>
              <a:ext uri="{FF2B5EF4-FFF2-40B4-BE49-F238E27FC236}">
                <a16:creationId xmlns:a16="http://schemas.microsoft.com/office/drawing/2014/main" id="{A2646E15-3F35-4E46-B1E5-FFCAF80CB80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272540" y="1317031"/>
            <a:ext cx="6263640" cy="3678539"/>
          </a:xfrm>
          <a:prstGeom prst="rect">
            <a:avLst/>
          </a:prstGeom>
        </p:spPr>
      </p:pic>
      <p:sp>
        <p:nvSpPr>
          <p:cNvPr id="13" name="Google Shape;299;p37">
            <a:extLst>
              <a:ext uri="{FF2B5EF4-FFF2-40B4-BE49-F238E27FC236}">
                <a16:creationId xmlns:a16="http://schemas.microsoft.com/office/drawing/2014/main" id="{336A4E91-95D3-4E20-880F-C6425CFCDEBF}"/>
              </a:ext>
            </a:extLst>
          </p:cNvPr>
          <p:cNvSpPr txBox="1">
            <a:spLocks/>
          </p:cNvSpPr>
          <p:nvPr/>
        </p:nvSpPr>
        <p:spPr>
          <a:xfrm>
            <a:off x="168826" y="463500"/>
            <a:ext cx="5059790"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Sơ đồ usecase quản trị viên</a:t>
            </a:r>
          </a:p>
        </p:txBody>
      </p:sp>
      <p:pic>
        <p:nvPicPr>
          <p:cNvPr id="15" name="Picture 14">
            <a:extLst>
              <a:ext uri="{FF2B5EF4-FFF2-40B4-BE49-F238E27FC236}">
                <a16:creationId xmlns:a16="http://schemas.microsoft.com/office/drawing/2014/main" id="{94924B03-1A11-49E7-9C22-738A78CE9BF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2773422" y="1301018"/>
            <a:ext cx="3734058" cy="3709792"/>
          </a:xfrm>
          <a:prstGeom prst="rect">
            <a:avLst/>
          </a:prstGeom>
        </p:spPr>
      </p:pic>
      <p:sp>
        <p:nvSpPr>
          <p:cNvPr id="16" name="Google Shape;299;p37">
            <a:extLst>
              <a:ext uri="{FF2B5EF4-FFF2-40B4-BE49-F238E27FC236}">
                <a16:creationId xmlns:a16="http://schemas.microsoft.com/office/drawing/2014/main" id="{1323A71E-9003-4256-984B-80B58FFFF60C}"/>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Sơ đồ phân rã usecase</a:t>
            </a:r>
          </a:p>
          <a:p>
            <a:r>
              <a:rPr lang="vi-VN" dirty="0">
                <a:latin typeface="SVN-Bio Sans" panose="020B0506020202040204" pitchFamily="34" charset="0"/>
              </a:rPr>
              <a:t>quản lý công việc</a:t>
            </a:r>
          </a:p>
        </p:txBody>
      </p:sp>
      <p:pic>
        <p:nvPicPr>
          <p:cNvPr id="17" name="Picture 16">
            <a:extLst>
              <a:ext uri="{FF2B5EF4-FFF2-40B4-BE49-F238E27FC236}">
                <a16:creationId xmlns:a16="http://schemas.microsoft.com/office/drawing/2014/main" id="{B4BA363C-C693-4F38-956B-5E7794C7220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2314257" y="1531517"/>
            <a:ext cx="4515485" cy="3148483"/>
          </a:xfrm>
          <a:prstGeom prst="rect">
            <a:avLst/>
          </a:prstGeom>
        </p:spPr>
      </p:pic>
      <p:sp>
        <p:nvSpPr>
          <p:cNvPr id="18" name="Google Shape;299;p37">
            <a:extLst>
              <a:ext uri="{FF2B5EF4-FFF2-40B4-BE49-F238E27FC236}">
                <a16:creationId xmlns:a16="http://schemas.microsoft.com/office/drawing/2014/main" id="{E0AFF3AA-17C0-48BB-913C-0159382C678B}"/>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Sơ đồ phân rã usecase</a:t>
            </a:r>
          </a:p>
          <a:p>
            <a:r>
              <a:rPr lang="vi-VN" dirty="0">
                <a:latin typeface="SVN-Bio Sans" panose="020B0506020202040204" pitchFamily="34" charset="0"/>
              </a:rPr>
              <a:t>quản lý bài viết</a:t>
            </a:r>
          </a:p>
        </p:txBody>
      </p:sp>
      <p:pic>
        <p:nvPicPr>
          <p:cNvPr id="19" name="Picture 18">
            <a:extLst>
              <a:ext uri="{FF2B5EF4-FFF2-40B4-BE49-F238E27FC236}">
                <a16:creationId xmlns:a16="http://schemas.microsoft.com/office/drawing/2014/main" id="{EEDEAEB6-864F-4C6D-ABC5-5B7F52112C91}"/>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2594610" y="1428749"/>
            <a:ext cx="3954780" cy="3409293"/>
          </a:xfrm>
          <a:prstGeom prst="rect">
            <a:avLst/>
          </a:prstGeom>
        </p:spPr>
      </p:pic>
      <p:sp>
        <p:nvSpPr>
          <p:cNvPr id="20" name="Google Shape;299;p37">
            <a:extLst>
              <a:ext uri="{FF2B5EF4-FFF2-40B4-BE49-F238E27FC236}">
                <a16:creationId xmlns:a16="http://schemas.microsoft.com/office/drawing/2014/main" id="{9A81BFE0-8A45-4D7A-9F74-C5A8B0A4A784}"/>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Sơ đồ phân rã usecase</a:t>
            </a:r>
          </a:p>
          <a:p>
            <a:r>
              <a:rPr lang="vi-VN" dirty="0">
                <a:latin typeface="SVN-Bio Sans" panose="020B0506020202040204" pitchFamily="34" charset="0"/>
              </a:rPr>
              <a:t>quản lý chỉ tiêu</a:t>
            </a:r>
          </a:p>
        </p:txBody>
      </p:sp>
      <p:pic>
        <p:nvPicPr>
          <p:cNvPr id="21" name="Picture 20">
            <a:extLst>
              <a:ext uri="{FF2B5EF4-FFF2-40B4-BE49-F238E27FC236}">
                <a16:creationId xmlns:a16="http://schemas.microsoft.com/office/drawing/2014/main" id="{C0DD1524-62F1-45C9-9A9C-D0090E2AE48E}"/>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2309336" y="1699629"/>
            <a:ext cx="4525328" cy="2998761"/>
          </a:xfrm>
          <a:prstGeom prst="rect">
            <a:avLst/>
          </a:prstGeom>
        </p:spPr>
      </p:pic>
      <p:sp>
        <p:nvSpPr>
          <p:cNvPr id="22" name="Google Shape;299;p37">
            <a:extLst>
              <a:ext uri="{FF2B5EF4-FFF2-40B4-BE49-F238E27FC236}">
                <a16:creationId xmlns:a16="http://schemas.microsoft.com/office/drawing/2014/main" id="{50AED152-A03A-4690-B384-8A29FEF4B7AF}"/>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Sơ đồ phân rã usecase</a:t>
            </a:r>
          </a:p>
          <a:p>
            <a:r>
              <a:rPr lang="vi-VN" dirty="0">
                <a:latin typeface="SVN-Bio Sans" panose="020B0506020202040204" pitchFamily="34" charset="0"/>
              </a:rPr>
              <a:t>quản lý sản phẩm</a:t>
            </a:r>
          </a:p>
        </p:txBody>
      </p:sp>
      <p:pic>
        <p:nvPicPr>
          <p:cNvPr id="23" name="Picture 22">
            <a:extLst>
              <a:ext uri="{FF2B5EF4-FFF2-40B4-BE49-F238E27FC236}">
                <a16:creationId xmlns:a16="http://schemas.microsoft.com/office/drawing/2014/main" id="{5D502901-BB45-490F-9644-DDFE2216723C}"/>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543810" y="1617237"/>
            <a:ext cx="4056380" cy="3081153"/>
          </a:xfrm>
          <a:prstGeom prst="rect">
            <a:avLst/>
          </a:prstGeom>
        </p:spPr>
      </p:pic>
      <p:sp>
        <p:nvSpPr>
          <p:cNvPr id="24" name="Google Shape;299;p37">
            <a:extLst>
              <a:ext uri="{FF2B5EF4-FFF2-40B4-BE49-F238E27FC236}">
                <a16:creationId xmlns:a16="http://schemas.microsoft.com/office/drawing/2014/main" id="{E0DF58D6-99EC-4752-AB7D-1641A17460F2}"/>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Sơ đồ usecase Nhân viên</a:t>
            </a:r>
          </a:p>
        </p:txBody>
      </p:sp>
      <p:pic>
        <p:nvPicPr>
          <p:cNvPr id="25" name="Picture 24">
            <a:extLst>
              <a:ext uri="{FF2B5EF4-FFF2-40B4-BE49-F238E27FC236}">
                <a16:creationId xmlns:a16="http://schemas.microsoft.com/office/drawing/2014/main" id="{EA9DEF06-9CCE-4644-8DF4-0FAF9E2355C1}"/>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20000" contrast="-40000"/>
                    </a14:imgEffect>
                  </a14:imgLayer>
                </a14:imgProps>
              </a:ext>
            </a:extLst>
          </a:blip>
          <a:stretch>
            <a:fillRect/>
          </a:stretch>
        </p:blipFill>
        <p:spPr>
          <a:xfrm>
            <a:off x="2314189" y="1341120"/>
            <a:ext cx="4515622" cy="3756660"/>
          </a:xfrm>
          <a:prstGeom prst="rect">
            <a:avLst/>
          </a:prstGeom>
        </p:spPr>
      </p:pic>
      <p:sp>
        <p:nvSpPr>
          <p:cNvPr id="26" name="Google Shape;299;p37">
            <a:extLst>
              <a:ext uri="{FF2B5EF4-FFF2-40B4-BE49-F238E27FC236}">
                <a16:creationId xmlns:a16="http://schemas.microsoft.com/office/drawing/2014/main" id="{5867D110-D2D6-4298-A791-D78F1FC5491A}"/>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Sơ đồ phân rã usecase</a:t>
            </a:r>
          </a:p>
          <a:p>
            <a:r>
              <a:rPr lang="vi-VN" dirty="0">
                <a:latin typeface="SVN-Bio Sans" panose="020B0506020202040204" pitchFamily="34" charset="0"/>
              </a:rPr>
              <a:t>Quản lý công việc cá nhân</a:t>
            </a:r>
          </a:p>
        </p:txBody>
      </p:sp>
      <p:pic>
        <p:nvPicPr>
          <p:cNvPr id="27" name="Picture 26">
            <a:extLst>
              <a:ext uri="{FF2B5EF4-FFF2-40B4-BE49-F238E27FC236}">
                <a16:creationId xmlns:a16="http://schemas.microsoft.com/office/drawing/2014/main" id="{AF402F88-B864-4399-A7F8-C6F1EFFA1090}"/>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contrast="-40000"/>
                    </a14:imgEffect>
                  </a14:imgLayer>
                </a14:imgProps>
              </a:ext>
            </a:extLst>
          </a:blip>
          <a:stretch>
            <a:fillRect/>
          </a:stretch>
        </p:blipFill>
        <p:spPr>
          <a:xfrm>
            <a:off x="1433630" y="1703704"/>
            <a:ext cx="6276739" cy="2312036"/>
          </a:xfrm>
          <a:prstGeom prst="rect">
            <a:avLst/>
          </a:prstGeom>
        </p:spPr>
      </p:pic>
      <p:sp>
        <p:nvSpPr>
          <p:cNvPr id="28" name="Google Shape;299;p37">
            <a:extLst>
              <a:ext uri="{FF2B5EF4-FFF2-40B4-BE49-F238E27FC236}">
                <a16:creationId xmlns:a16="http://schemas.microsoft.com/office/drawing/2014/main" id="{4B7A1D9F-3EF0-4E2D-B6ED-4B68ECAC92EA}"/>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Sơ đồ phân rã usecase</a:t>
            </a:r>
          </a:p>
          <a:p>
            <a:r>
              <a:rPr lang="vi-VN" dirty="0">
                <a:latin typeface="SVN-Bio Sans" panose="020B0506020202040204" pitchFamily="34" charset="0"/>
              </a:rPr>
              <a:t>Thực hiện chỉ tiêu</a:t>
            </a:r>
          </a:p>
        </p:txBody>
      </p:sp>
      <p:pic>
        <p:nvPicPr>
          <p:cNvPr id="29" name="Picture 28">
            <a:extLst>
              <a:ext uri="{FF2B5EF4-FFF2-40B4-BE49-F238E27FC236}">
                <a16:creationId xmlns:a16="http://schemas.microsoft.com/office/drawing/2014/main" id="{B6153C02-4C2C-4AD3-8DA1-1BE13F0003AA}"/>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20000" contrast="-40000"/>
                    </a14:imgEffect>
                  </a14:imgLayer>
                </a14:imgProps>
              </a:ext>
            </a:extLst>
          </a:blip>
          <a:stretch>
            <a:fillRect/>
          </a:stretch>
        </p:blipFill>
        <p:spPr>
          <a:xfrm>
            <a:off x="762926" y="1750060"/>
            <a:ext cx="7618147" cy="2410460"/>
          </a:xfrm>
          <a:prstGeom prst="rect">
            <a:avLst/>
          </a:prstGeom>
        </p:spPr>
      </p:pic>
    </p:spTree>
    <p:extLst>
      <p:ext uri="{BB962C8B-B14F-4D97-AF65-F5344CB8AC3E}">
        <p14:creationId xmlns:p14="http://schemas.microsoft.com/office/powerpoint/2010/main" val="258400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99"/>
                                        </p:tgtEl>
                                        <p:attrNameLst>
                                          <p:attrName>ppt_x</p:attrName>
                                        </p:attrNameLst>
                                      </p:cBhvr>
                                      <p:tavLst>
                                        <p:tav tm="0">
                                          <p:val>
                                            <p:strVal val="ppt_x"/>
                                          </p:val>
                                        </p:tav>
                                        <p:tav tm="100000">
                                          <p:val>
                                            <p:strVal val="ppt_x"/>
                                          </p:val>
                                        </p:tav>
                                      </p:tavLst>
                                    </p:anim>
                                    <p:anim calcmode="lin" valueType="num">
                                      <p:cBhvr additive="base">
                                        <p:cTn id="7" dur="500"/>
                                        <p:tgtEl>
                                          <p:spTgt spid="299"/>
                                        </p:tgtEl>
                                        <p:attrNameLst>
                                          <p:attrName>ppt_y</p:attrName>
                                        </p:attrNameLst>
                                      </p:cBhvr>
                                      <p:tavLst>
                                        <p:tav tm="0">
                                          <p:val>
                                            <p:strVal val="ppt_y"/>
                                          </p:val>
                                        </p:tav>
                                        <p:tav tm="100000">
                                          <p:val>
                                            <p:strVal val="1+ppt_h/2"/>
                                          </p:val>
                                        </p:tav>
                                      </p:tavLst>
                                    </p:anim>
                                    <p:set>
                                      <p:cBhvr>
                                        <p:cTn id="8" dur="1" fill="hold">
                                          <p:stCondLst>
                                            <p:cond delay="499"/>
                                          </p:stCondLst>
                                        </p:cTn>
                                        <p:tgtEl>
                                          <p:spTgt spid="299"/>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1"/>
                                        </p:tgtEl>
                                        <p:attrNameLst>
                                          <p:attrName>ppt_x</p:attrName>
                                        </p:attrNameLst>
                                      </p:cBhvr>
                                      <p:tavLst>
                                        <p:tav tm="0">
                                          <p:val>
                                            <p:strVal val="ppt_x"/>
                                          </p:val>
                                        </p:tav>
                                        <p:tav tm="100000">
                                          <p:val>
                                            <p:strVal val="ppt_x"/>
                                          </p:val>
                                        </p:tav>
                                      </p:tavLst>
                                    </p:anim>
                                    <p:anim calcmode="lin" valueType="num">
                                      <p:cBhvr additive="base">
                                        <p:cTn id="11" dur="500"/>
                                        <p:tgtEl>
                                          <p:spTgt spid="11"/>
                                        </p:tgtEl>
                                        <p:attrNameLst>
                                          <p:attrName>ppt_y</p:attrName>
                                        </p:attrNameLst>
                                      </p:cBhvr>
                                      <p:tavLst>
                                        <p:tav tm="0">
                                          <p:val>
                                            <p:strVal val="ppt_y"/>
                                          </p:val>
                                        </p:tav>
                                        <p:tav tm="100000">
                                          <p:val>
                                            <p:strVal val="1+ppt_h/2"/>
                                          </p:val>
                                        </p:tav>
                                      </p:tavLst>
                                    </p:anim>
                                    <p:set>
                                      <p:cBhvr>
                                        <p:cTn id="12" dur="1" fill="hold">
                                          <p:stCondLst>
                                            <p:cond delay="499"/>
                                          </p:stCondLst>
                                        </p:cTn>
                                        <p:tgtEl>
                                          <p:spTgt spid="11"/>
                                        </p:tgtEl>
                                        <p:attrNameLst>
                                          <p:attrName>style.visibility</p:attrName>
                                        </p:attrNameLst>
                                      </p:cBhvr>
                                      <p:to>
                                        <p:strVal val="hidden"/>
                                      </p:to>
                                    </p:set>
                                  </p:childTnLst>
                                </p:cTn>
                              </p:par>
                              <p:par>
                                <p:cTn id="13" presetID="42"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grpId="1" nodeType="clickEffect">
                                  <p:stCondLst>
                                    <p:cond delay="0"/>
                                  </p:stCondLst>
                                  <p:childTnLst>
                                    <p:anim calcmode="lin" valueType="num">
                                      <p:cBhvr additive="base">
                                        <p:cTn id="26" dur="500"/>
                                        <p:tgtEl>
                                          <p:spTgt spid="13"/>
                                        </p:tgtEl>
                                        <p:attrNameLst>
                                          <p:attrName>ppt_x</p:attrName>
                                        </p:attrNameLst>
                                      </p:cBhvr>
                                      <p:tavLst>
                                        <p:tav tm="0">
                                          <p:val>
                                            <p:strVal val="ppt_x"/>
                                          </p:val>
                                        </p:tav>
                                        <p:tav tm="100000">
                                          <p:val>
                                            <p:strVal val="ppt_x"/>
                                          </p:val>
                                        </p:tav>
                                      </p:tavLst>
                                    </p:anim>
                                    <p:anim calcmode="lin" valueType="num">
                                      <p:cBhvr additive="base">
                                        <p:cTn id="27" dur="500"/>
                                        <p:tgtEl>
                                          <p:spTgt spid="13"/>
                                        </p:tgtEl>
                                        <p:attrNameLst>
                                          <p:attrName>ppt_y</p:attrName>
                                        </p:attrNameLst>
                                      </p:cBhvr>
                                      <p:tavLst>
                                        <p:tav tm="0">
                                          <p:val>
                                            <p:strVal val="ppt_y"/>
                                          </p:val>
                                        </p:tav>
                                        <p:tav tm="100000">
                                          <p:val>
                                            <p:strVal val="1+ppt_h/2"/>
                                          </p:val>
                                        </p:tav>
                                      </p:tavLst>
                                    </p:anim>
                                    <p:set>
                                      <p:cBhvr>
                                        <p:cTn id="28" dur="1" fill="hold">
                                          <p:stCondLst>
                                            <p:cond delay="499"/>
                                          </p:stCondLst>
                                        </p:cTn>
                                        <p:tgtEl>
                                          <p:spTgt spid="13"/>
                                        </p:tgtEl>
                                        <p:attrNameLst>
                                          <p:attrName>style.visibility</p:attrName>
                                        </p:attrNameLst>
                                      </p:cBhvr>
                                      <p:to>
                                        <p:strVal val="hidden"/>
                                      </p:to>
                                    </p:set>
                                  </p:childTnLst>
                                </p:cTn>
                              </p:par>
                              <p:par>
                                <p:cTn id="29" presetID="2" presetClass="exit" presetSubtype="4" fill="hold" nodeType="withEffect">
                                  <p:stCondLst>
                                    <p:cond delay="0"/>
                                  </p:stCondLst>
                                  <p:childTnLst>
                                    <p:anim calcmode="lin" valueType="num">
                                      <p:cBhvr additive="base">
                                        <p:cTn id="30" dur="500"/>
                                        <p:tgtEl>
                                          <p:spTgt spid="15"/>
                                        </p:tgtEl>
                                        <p:attrNameLst>
                                          <p:attrName>ppt_x</p:attrName>
                                        </p:attrNameLst>
                                      </p:cBhvr>
                                      <p:tavLst>
                                        <p:tav tm="0">
                                          <p:val>
                                            <p:strVal val="ppt_x"/>
                                          </p:val>
                                        </p:tav>
                                        <p:tav tm="100000">
                                          <p:val>
                                            <p:strVal val="ppt_x"/>
                                          </p:val>
                                        </p:tav>
                                      </p:tavLst>
                                    </p:anim>
                                    <p:anim calcmode="lin" valueType="num">
                                      <p:cBhvr additive="base">
                                        <p:cTn id="31" dur="500"/>
                                        <p:tgtEl>
                                          <p:spTgt spid="15"/>
                                        </p:tgtEl>
                                        <p:attrNameLst>
                                          <p:attrName>ppt_y</p:attrName>
                                        </p:attrNameLst>
                                      </p:cBhvr>
                                      <p:tavLst>
                                        <p:tav tm="0">
                                          <p:val>
                                            <p:strVal val="ppt_y"/>
                                          </p:val>
                                        </p:tav>
                                        <p:tav tm="100000">
                                          <p:val>
                                            <p:strVal val="1+ppt_h/2"/>
                                          </p:val>
                                        </p:tav>
                                      </p:tavLst>
                                    </p:anim>
                                    <p:set>
                                      <p:cBhvr>
                                        <p:cTn id="32" dur="1" fill="hold">
                                          <p:stCondLst>
                                            <p:cond delay="499"/>
                                          </p:stCondLst>
                                        </p:cTn>
                                        <p:tgtEl>
                                          <p:spTgt spid="15"/>
                                        </p:tgtEl>
                                        <p:attrNameLst>
                                          <p:attrName>style.visibility</p:attrName>
                                        </p:attrNameLst>
                                      </p:cBhvr>
                                      <p:to>
                                        <p:strVal val="hidden"/>
                                      </p:to>
                                    </p:set>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grpId="1" nodeType="clickEffect">
                                  <p:stCondLst>
                                    <p:cond delay="0"/>
                                  </p:stCondLst>
                                  <p:childTnLst>
                                    <p:anim calcmode="lin" valueType="num">
                                      <p:cBhvr additive="base">
                                        <p:cTn id="44" dur="500"/>
                                        <p:tgtEl>
                                          <p:spTgt spid="16"/>
                                        </p:tgtEl>
                                        <p:attrNameLst>
                                          <p:attrName>ppt_x</p:attrName>
                                        </p:attrNameLst>
                                      </p:cBhvr>
                                      <p:tavLst>
                                        <p:tav tm="0">
                                          <p:val>
                                            <p:strVal val="ppt_x"/>
                                          </p:val>
                                        </p:tav>
                                        <p:tav tm="100000">
                                          <p:val>
                                            <p:strVal val="ppt_x"/>
                                          </p:val>
                                        </p:tav>
                                      </p:tavLst>
                                    </p:anim>
                                    <p:anim calcmode="lin" valueType="num">
                                      <p:cBhvr additive="base">
                                        <p:cTn id="45" dur="500"/>
                                        <p:tgtEl>
                                          <p:spTgt spid="16"/>
                                        </p:tgtEl>
                                        <p:attrNameLst>
                                          <p:attrName>ppt_y</p:attrName>
                                        </p:attrNameLst>
                                      </p:cBhvr>
                                      <p:tavLst>
                                        <p:tav tm="0">
                                          <p:val>
                                            <p:strVal val="ppt_y"/>
                                          </p:val>
                                        </p:tav>
                                        <p:tav tm="100000">
                                          <p:val>
                                            <p:strVal val="1+ppt_h/2"/>
                                          </p:val>
                                        </p:tav>
                                      </p:tavLst>
                                    </p:anim>
                                    <p:set>
                                      <p:cBhvr>
                                        <p:cTn id="46" dur="1" fill="hold">
                                          <p:stCondLst>
                                            <p:cond delay="499"/>
                                          </p:stCondLst>
                                        </p:cTn>
                                        <p:tgtEl>
                                          <p:spTgt spid="16"/>
                                        </p:tgtEl>
                                        <p:attrNameLst>
                                          <p:attrName>style.visibility</p:attrName>
                                        </p:attrNameLst>
                                      </p:cBhvr>
                                      <p:to>
                                        <p:strVal val="hidden"/>
                                      </p:to>
                                    </p:set>
                                  </p:childTnLst>
                                </p:cTn>
                              </p:par>
                              <p:par>
                                <p:cTn id="47" presetID="2" presetClass="exit" presetSubtype="4" fill="hold" nodeType="withEffect">
                                  <p:stCondLst>
                                    <p:cond delay="0"/>
                                  </p:stCondLst>
                                  <p:childTnLst>
                                    <p:anim calcmode="lin" valueType="num">
                                      <p:cBhvr additive="base">
                                        <p:cTn id="48" dur="500"/>
                                        <p:tgtEl>
                                          <p:spTgt spid="17"/>
                                        </p:tgtEl>
                                        <p:attrNameLst>
                                          <p:attrName>ppt_x</p:attrName>
                                        </p:attrNameLst>
                                      </p:cBhvr>
                                      <p:tavLst>
                                        <p:tav tm="0">
                                          <p:val>
                                            <p:strVal val="ppt_x"/>
                                          </p:val>
                                        </p:tav>
                                        <p:tav tm="100000">
                                          <p:val>
                                            <p:strVal val="ppt_x"/>
                                          </p:val>
                                        </p:tav>
                                      </p:tavLst>
                                    </p:anim>
                                    <p:anim calcmode="lin" valueType="num">
                                      <p:cBhvr additive="base">
                                        <p:cTn id="49" dur="500"/>
                                        <p:tgtEl>
                                          <p:spTgt spid="17"/>
                                        </p:tgtEl>
                                        <p:attrNameLst>
                                          <p:attrName>ppt_y</p:attrName>
                                        </p:attrNameLst>
                                      </p:cBhvr>
                                      <p:tavLst>
                                        <p:tav tm="0">
                                          <p:val>
                                            <p:strVal val="ppt_y"/>
                                          </p:val>
                                        </p:tav>
                                        <p:tav tm="100000">
                                          <p:val>
                                            <p:strVal val="1+ppt_h/2"/>
                                          </p:val>
                                        </p:tav>
                                      </p:tavLst>
                                    </p:anim>
                                    <p:set>
                                      <p:cBhvr>
                                        <p:cTn id="50" dur="1" fill="hold">
                                          <p:stCondLst>
                                            <p:cond delay="499"/>
                                          </p:stCondLst>
                                        </p:cTn>
                                        <p:tgtEl>
                                          <p:spTgt spid="17"/>
                                        </p:tgtEl>
                                        <p:attrNameLst>
                                          <p:attrName>style.visibility</p:attrName>
                                        </p:attrNameLst>
                                      </p:cBhvr>
                                      <p:to>
                                        <p:strVal val="hidden"/>
                                      </p:to>
                                    </p:set>
                                  </p:childTnLst>
                                </p:cTn>
                              </p:par>
                              <p:par>
                                <p:cTn id="51" presetID="16" presetClass="entr" presetSubtype="21"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barn(inVertical)">
                                      <p:cBhvr>
                                        <p:cTn id="53" dur="500"/>
                                        <p:tgtEl>
                                          <p:spTgt spid="18"/>
                                        </p:tgtEl>
                                      </p:cBhvr>
                                    </p:animEffect>
                                  </p:childTnLst>
                                </p:cTn>
                              </p:par>
                              <p:par>
                                <p:cTn id="54" presetID="16" presetClass="entr" presetSubtype="21" fill="hold"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barn(inVertical)">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xit" presetSubtype="4" fill="hold" grpId="1" nodeType="clickEffect">
                                  <p:stCondLst>
                                    <p:cond delay="0"/>
                                  </p:stCondLst>
                                  <p:childTnLst>
                                    <p:anim calcmode="lin" valueType="num">
                                      <p:cBhvr additive="base">
                                        <p:cTn id="60" dur="500"/>
                                        <p:tgtEl>
                                          <p:spTgt spid="18"/>
                                        </p:tgtEl>
                                        <p:attrNameLst>
                                          <p:attrName>ppt_x</p:attrName>
                                        </p:attrNameLst>
                                      </p:cBhvr>
                                      <p:tavLst>
                                        <p:tav tm="0">
                                          <p:val>
                                            <p:strVal val="ppt_x"/>
                                          </p:val>
                                        </p:tav>
                                        <p:tav tm="100000">
                                          <p:val>
                                            <p:strVal val="ppt_x"/>
                                          </p:val>
                                        </p:tav>
                                      </p:tavLst>
                                    </p:anim>
                                    <p:anim calcmode="lin" valueType="num">
                                      <p:cBhvr additive="base">
                                        <p:cTn id="61" dur="500"/>
                                        <p:tgtEl>
                                          <p:spTgt spid="18"/>
                                        </p:tgtEl>
                                        <p:attrNameLst>
                                          <p:attrName>ppt_y</p:attrName>
                                        </p:attrNameLst>
                                      </p:cBhvr>
                                      <p:tavLst>
                                        <p:tav tm="0">
                                          <p:val>
                                            <p:strVal val="ppt_y"/>
                                          </p:val>
                                        </p:tav>
                                        <p:tav tm="100000">
                                          <p:val>
                                            <p:strVal val="1+ppt_h/2"/>
                                          </p:val>
                                        </p:tav>
                                      </p:tavLst>
                                    </p:anim>
                                    <p:set>
                                      <p:cBhvr>
                                        <p:cTn id="62" dur="1" fill="hold">
                                          <p:stCondLst>
                                            <p:cond delay="499"/>
                                          </p:stCondLst>
                                        </p:cTn>
                                        <p:tgtEl>
                                          <p:spTgt spid="18"/>
                                        </p:tgtEl>
                                        <p:attrNameLst>
                                          <p:attrName>style.visibility</p:attrName>
                                        </p:attrNameLst>
                                      </p:cBhvr>
                                      <p:to>
                                        <p:strVal val="hidden"/>
                                      </p:to>
                                    </p:set>
                                  </p:childTnLst>
                                </p:cTn>
                              </p:par>
                              <p:par>
                                <p:cTn id="63" presetID="2" presetClass="exit" presetSubtype="4" fill="hold" nodeType="withEffect">
                                  <p:stCondLst>
                                    <p:cond delay="0"/>
                                  </p:stCondLst>
                                  <p:childTnLst>
                                    <p:anim calcmode="lin" valueType="num">
                                      <p:cBhvr additive="base">
                                        <p:cTn id="64" dur="500"/>
                                        <p:tgtEl>
                                          <p:spTgt spid="19"/>
                                        </p:tgtEl>
                                        <p:attrNameLst>
                                          <p:attrName>ppt_x</p:attrName>
                                        </p:attrNameLst>
                                      </p:cBhvr>
                                      <p:tavLst>
                                        <p:tav tm="0">
                                          <p:val>
                                            <p:strVal val="ppt_x"/>
                                          </p:val>
                                        </p:tav>
                                        <p:tav tm="100000">
                                          <p:val>
                                            <p:strVal val="ppt_x"/>
                                          </p:val>
                                        </p:tav>
                                      </p:tavLst>
                                    </p:anim>
                                    <p:anim calcmode="lin" valueType="num">
                                      <p:cBhvr additive="base">
                                        <p:cTn id="65" dur="500"/>
                                        <p:tgtEl>
                                          <p:spTgt spid="19"/>
                                        </p:tgtEl>
                                        <p:attrNameLst>
                                          <p:attrName>ppt_y</p:attrName>
                                        </p:attrNameLst>
                                      </p:cBhvr>
                                      <p:tavLst>
                                        <p:tav tm="0">
                                          <p:val>
                                            <p:strVal val="ppt_y"/>
                                          </p:val>
                                        </p:tav>
                                        <p:tav tm="100000">
                                          <p:val>
                                            <p:strVal val="1+ppt_h/2"/>
                                          </p:val>
                                        </p:tav>
                                      </p:tavLst>
                                    </p:anim>
                                    <p:set>
                                      <p:cBhvr>
                                        <p:cTn id="66" dur="1" fill="hold">
                                          <p:stCondLst>
                                            <p:cond delay="499"/>
                                          </p:stCondLst>
                                        </p:cTn>
                                        <p:tgtEl>
                                          <p:spTgt spid="19"/>
                                        </p:tgtEl>
                                        <p:attrNameLst>
                                          <p:attrName>style.visibility</p:attrName>
                                        </p:attrNameLst>
                                      </p:cBhvr>
                                      <p:to>
                                        <p:strVal val="hidden"/>
                                      </p:to>
                                    </p:set>
                                  </p:childTnLst>
                                </p:cTn>
                              </p:par>
                              <p:par>
                                <p:cTn id="67" presetID="42"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1000"/>
                                        <p:tgtEl>
                                          <p:spTgt spid="20"/>
                                        </p:tgtEl>
                                      </p:cBhvr>
                                    </p:animEffect>
                                    <p:anim calcmode="lin" valueType="num">
                                      <p:cBhvr>
                                        <p:cTn id="70" dur="1000" fill="hold"/>
                                        <p:tgtEl>
                                          <p:spTgt spid="20"/>
                                        </p:tgtEl>
                                        <p:attrNameLst>
                                          <p:attrName>ppt_x</p:attrName>
                                        </p:attrNameLst>
                                      </p:cBhvr>
                                      <p:tavLst>
                                        <p:tav tm="0">
                                          <p:val>
                                            <p:strVal val="#ppt_x"/>
                                          </p:val>
                                        </p:tav>
                                        <p:tav tm="100000">
                                          <p:val>
                                            <p:strVal val="#ppt_x"/>
                                          </p:val>
                                        </p:tav>
                                      </p:tavLst>
                                    </p:anim>
                                    <p:anim calcmode="lin" valueType="num">
                                      <p:cBhvr>
                                        <p:cTn id="71" dur="1000" fill="hold"/>
                                        <p:tgtEl>
                                          <p:spTgt spid="20"/>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1000"/>
                                        <p:tgtEl>
                                          <p:spTgt spid="21"/>
                                        </p:tgtEl>
                                      </p:cBhvr>
                                    </p:animEffect>
                                    <p:anim calcmode="lin" valueType="num">
                                      <p:cBhvr>
                                        <p:cTn id="75" dur="1000" fill="hold"/>
                                        <p:tgtEl>
                                          <p:spTgt spid="21"/>
                                        </p:tgtEl>
                                        <p:attrNameLst>
                                          <p:attrName>ppt_x</p:attrName>
                                        </p:attrNameLst>
                                      </p:cBhvr>
                                      <p:tavLst>
                                        <p:tav tm="0">
                                          <p:val>
                                            <p:strVal val="#ppt_x"/>
                                          </p:val>
                                        </p:tav>
                                        <p:tav tm="100000">
                                          <p:val>
                                            <p:strVal val="#ppt_x"/>
                                          </p:val>
                                        </p:tav>
                                      </p:tavLst>
                                    </p:anim>
                                    <p:anim calcmode="lin" valueType="num">
                                      <p:cBhvr>
                                        <p:cTn id="7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xit" presetSubtype="4" fill="hold" grpId="1" nodeType="clickEffect">
                                  <p:stCondLst>
                                    <p:cond delay="0"/>
                                  </p:stCondLst>
                                  <p:childTnLst>
                                    <p:anim calcmode="lin" valueType="num">
                                      <p:cBhvr additive="base">
                                        <p:cTn id="80" dur="500"/>
                                        <p:tgtEl>
                                          <p:spTgt spid="20"/>
                                        </p:tgtEl>
                                        <p:attrNameLst>
                                          <p:attrName>ppt_x</p:attrName>
                                        </p:attrNameLst>
                                      </p:cBhvr>
                                      <p:tavLst>
                                        <p:tav tm="0">
                                          <p:val>
                                            <p:strVal val="ppt_x"/>
                                          </p:val>
                                        </p:tav>
                                        <p:tav tm="100000">
                                          <p:val>
                                            <p:strVal val="ppt_x"/>
                                          </p:val>
                                        </p:tav>
                                      </p:tavLst>
                                    </p:anim>
                                    <p:anim calcmode="lin" valueType="num">
                                      <p:cBhvr additive="base">
                                        <p:cTn id="81" dur="500"/>
                                        <p:tgtEl>
                                          <p:spTgt spid="20"/>
                                        </p:tgtEl>
                                        <p:attrNameLst>
                                          <p:attrName>ppt_y</p:attrName>
                                        </p:attrNameLst>
                                      </p:cBhvr>
                                      <p:tavLst>
                                        <p:tav tm="0">
                                          <p:val>
                                            <p:strVal val="ppt_y"/>
                                          </p:val>
                                        </p:tav>
                                        <p:tav tm="100000">
                                          <p:val>
                                            <p:strVal val="1+ppt_h/2"/>
                                          </p:val>
                                        </p:tav>
                                      </p:tavLst>
                                    </p:anim>
                                    <p:set>
                                      <p:cBhvr>
                                        <p:cTn id="82" dur="1" fill="hold">
                                          <p:stCondLst>
                                            <p:cond delay="499"/>
                                          </p:stCondLst>
                                        </p:cTn>
                                        <p:tgtEl>
                                          <p:spTgt spid="20"/>
                                        </p:tgtEl>
                                        <p:attrNameLst>
                                          <p:attrName>style.visibility</p:attrName>
                                        </p:attrNameLst>
                                      </p:cBhvr>
                                      <p:to>
                                        <p:strVal val="hidden"/>
                                      </p:to>
                                    </p:set>
                                  </p:childTnLst>
                                </p:cTn>
                              </p:par>
                              <p:par>
                                <p:cTn id="83" presetID="2" presetClass="exit" presetSubtype="4" fill="hold" nodeType="withEffect">
                                  <p:stCondLst>
                                    <p:cond delay="0"/>
                                  </p:stCondLst>
                                  <p:childTnLst>
                                    <p:anim calcmode="lin" valueType="num">
                                      <p:cBhvr additive="base">
                                        <p:cTn id="84" dur="500"/>
                                        <p:tgtEl>
                                          <p:spTgt spid="21"/>
                                        </p:tgtEl>
                                        <p:attrNameLst>
                                          <p:attrName>ppt_x</p:attrName>
                                        </p:attrNameLst>
                                      </p:cBhvr>
                                      <p:tavLst>
                                        <p:tav tm="0">
                                          <p:val>
                                            <p:strVal val="ppt_x"/>
                                          </p:val>
                                        </p:tav>
                                        <p:tav tm="100000">
                                          <p:val>
                                            <p:strVal val="ppt_x"/>
                                          </p:val>
                                        </p:tav>
                                      </p:tavLst>
                                    </p:anim>
                                    <p:anim calcmode="lin" valueType="num">
                                      <p:cBhvr additive="base">
                                        <p:cTn id="85" dur="500"/>
                                        <p:tgtEl>
                                          <p:spTgt spid="21"/>
                                        </p:tgtEl>
                                        <p:attrNameLst>
                                          <p:attrName>ppt_y</p:attrName>
                                        </p:attrNameLst>
                                      </p:cBhvr>
                                      <p:tavLst>
                                        <p:tav tm="0">
                                          <p:val>
                                            <p:strVal val="ppt_y"/>
                                          </p:val>
                                        </p:tav>
                                        <p:tav tm="100000">
                                          <p:val>
                                            <p:strVal val="1+ppt_h/2"/>
                                          </p:val>
                                        </p:tav>
                                      </p:tavLst>
                                    </p:anim>
                                    <p:set>
                                      <p:cBhvr>
                                        <p:cTn id="86" dur="1" fill="hold">
                                          <p:stCondLst>
                                            <p:cond delay="499"/>
                                          </p:stCondLst>
                                        </p:cTn>
                                        <p:tgtEl>
                                          <p:spTgt spid="21"/>
                                        </p:tgtEl>
                                        <p:attrNameLst>
                                          <p:attrName>style.visibility</p:attrName>
                                        </p:attrNameLst>
                                      </p:cBhvr>
                                      <p:to>
                                        <p:strVal val="hidden"/>
                                      </p:to>
                                    </p:set>
                                  </p:childTnLst>
                                </p:cTn>
                              </p:par>
                              <p:par>
                                <p:cTn id="87" presetID="42"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1000"/>
                                        <p:tgtEl>
                                          <p:spTgt spid="22"/>
                                        </p:tgtEl>
                                      </p:cBhvr>
                                    </p:animEffect>
                                    <p:anim calcmode="lin" valueType="num">
                                      <p:cBhvr>
                                        <p:cTn id="90" dur="1000" fill="hold"/>
                                        <p:tgtEl>
                                          <p:spTgt spid="22"/>
                                        </p:tgtEl>
                                        <p:attrNameLst>
                                          <p:attrName>ppt_x</p:attrName>
                                        </p:attrNameLst>
                                      </p:cBhvr>
                                      <p:tavLst>
                                        <p:tav tm="0">
                                          <p:val>
                                            <p:strVal val="#ppt_x"/>
                                          </p:val>
                                        </p:tav>
                                        <p:tav tm="100000">
                                          <p:val>
                                            <p:strVal val="#ppt_x"/>
                                          </p:val>
                                        </p:tav>
                                      </p:tavLst>
                                    </p:anim>
                                    <p:anim calcmode="lin" valueType="num">
                                      <p:cBhvr>
                                        <p:cTn id="91" dur="1000" fill="hold"/>
                                        <p:tgtEl>
                                          <p:spTgt spid="22"/>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fade">
                                      <p:cBhvr>
                                        <p:cTn id="94" dur="1000"/>
                                        <p:tgtEl>
                                          <p:spTgt spid="23"/>
                                        </p:tgtEl>
                                      </p:cBhvr>
                                    </p:animEffect>
                                    <p:anim calcmode="lin" valueType="num">
                                      <p:cBhvr>
                                        <p:cTn id="95" dur="1000" fill="hold"/>
                                        <p:tgtEl>
                                          <p:spTgt spid="23"/>
                                        </p:tgtEl>
                                        <p:attrNameLst>
                                          <p:attrName>ppt_x</p:attrName>
                                        </p:attrNameLst>
                                      </p:cBhvr>
                                      <p:tavLst>
                                        <p:tav tm="0">
                                          <p:val>
                                            <p:strVal val="#ppt_x"/>
                                          </p:val>
                                        </p:tav>
                                        <p:tav tm="100000">
                                          <p:val>
                                            <p:strVal val="#ppt_x"/>
                                          </p:val>
                                        </p:tav>
                                      </p:tavLst>
                                    </p:anim>
                                    <p:anim calcmode="lin" valueType="num">
                                      <p:cBhvr>
                                        <p:cTn id="9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xit" presetSubtype="4" fill="hold" grpId="1" nodeType="clickEffect">
                                  <p:stCondLst>
                                    <p:cond delay="0"/>
                                  </p:stCondLst>
                                  <p:childTnLst>
                                    <p:anim calcmode="lin" valueType="num">
                                      <p:cBhvr additive="base">
                                        <p:cTn id="100" dur="500"/>
                                        <p:tgtEl>
                                          <p:spTgt spid="22"/>
                                        </p:tgtEl>
                                        <p:attrNameLst>
                                          <p:attrName>ppt_x</p:attrName>
                                        </p:attrNameLst>
                                      </p:cBhvr>
                                      <p:tavLst>
                                        <p:tav tm="0">
                                          <p:val>
                                            <p:strVal val="ppt_x"/>
                                          </p:val>
                                        </p:tav>
                                        <p:tav tm="100000">
                                          <p:val>
                                            <p:strVal val="ppt_x"/>
                                          </p:val>
                                        </p:tav>
                                      </p:tavLst>
                                    </p:anim>
                                    <p:anim calcmode="lin" valueType="num">
                                      <p:cBhvr additive="base">
                                        <p:cTn id="101" dur="500"/>
                                        <p:tgtEl>
                                          <p:spTgt spid="22"/>
                                        </p:tgtEl>
                                        <p:attrNameLst>
                                          <p:attrName>ppt_y</p:attrName>
                                        </p:attrNameLst>
                                      </p:cBhvr>
                                      <p:tavLst>
                                        <p:tav tm="0">
                                          <p:val>
                                            <p:strVal val="ppt_y"/>
                                          </p:val>
                                        </p:tav>
                                        <p:tav tm="100000">
                                          <p:val>
                                            <p:strVal val="1+ppt_h/2"/>
                                          </p:val>
                                        </p:tav>
                                      </p:tavLst>
                                    </p:anim>
                                    <p:set>
                                      <p:cBhvr>
                                        <p:cTn id="102" dur="1" fill="hold">
                                          <p:stCondLst>
                                            <p:cond delay="499"/>
                                          </p:stCondLst>
                                        </p:cTn>
                                        <p:tgtEl>
                                          <p:spTgt spid="22"/>
                                        </p:tgtEl>
                                        <p:attrNameLst>
                                          <p:attrName>style.visibility</p:attrName>
                                        </p:attrNameLst>
                                      </p:cBhvr>
                                      <p:to>
                                        <p:strVal val="hidden"/>
                                      </p:to>
                                    </p:set>
                                  </p:childTnLst>
                                </p:cTn>
                              </p:par>
                              <p:par>
                                <p:cTn id="103" presetID="2" presetClass="exit" presetSubtype="4" fill="hold" nodeType="withEffect">
                                  <p:stCondLst>
                                    <p:cond delay="0"/>
                                  </p:stCondLst>
                                  <p:childTnLst>
                                    <p:anim calcmode="lin" valueType="num">
                                      <p:cBhvr additive="base">
                                        <p:cTn id="104" dur="500"/>
                                        <p:tgtEl>
                                          <p:spTgt spid="23"/>
                                        </p:tgtEl>
                                        <p:attrNameLst>
                                          <p:attrName>ppt_x</p:attrName>
                                        </p:attrNameLst>
                                      </p:cBhvr>
                                      <p:tavLst>
                                        <p:tav tm="0">
                                          <p:val>
                                            <p:strVal val="ppt_x"/>
                                          </p:val>
                                        </p:tav>
                                        <p:tav tm="100000">
                                          <p:val>
                                            <p:strVal val="ppt_x"/>
                                          </p:val>
                                        </p:tav>
                                      </p:tavLst>
                                    </p:anim>
                                    <p:anim calcmode="lin" valueType="num">
                                      <p:cBhvr additive="base">
                                        <p:cTn id="105" dur="500"/>
                                        <p:tgtEl>
                                          <p:spTgt spid="23"/>
                                        </p:tgtEl>
                                        <p:attrNameLst>
                                          <p:attrName>ppt_y</p:attrName>
                                        </p:attrNameLst>
                                      </p:cBhvr>
                                      <p:tavLst>
                                        <p:tav tm="0">
                                          <p:val>
                                            <p:strVal val="ppt_y"/>
                                          </p:val>
                                        </p:tav>
                                        <p:tav tm="100000">
                                          <p:val>
                                            <p:strVal val="1+ppt_h/2"/>
                                          </p:val>
                                        </p:tav>
                                      </p:tavLst>
                                    </p:anim>
                                    <p:set>
                                      <p:cBhvr>
                                        <p:cTn id="106" dur="1" fill="hold">
                                          <p:stCondLst>
                                            <p:cond delay="499"/>
                                          </p:stCondLst>
                                        </p:cTn>
                                        <p:tgtEl>
                                          <p:spTgt spid="23"/>
                                        </p:tgtEl>
                                        <p:attrNameLst>
                                          <p:attrName>style.visibility</p:attrName>
                                        </p:attrNameLst>
                                      </p:cBhvr>
                                      <p:to>
                                        <p:strVal val="hidden"/>
                                      </p:to>
                                    </p:set>
                                  </p:childTnLst>
                                </p:cTn>
                              </p:par>
                              <p:par>
                                <p:cTn id="107" presetID="2" presetClass="entr" presetSubtype="4"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500" fill="hold"/>
                                        <p:tgtEl>
                                          <p:spTgt spid="24"/>
                                        </p:tgtEl>
                                        <p:attrNameLst>
                                          <p:attrName>ppt_x</p:attrName>
                                        </p:attrNameLst>
                                      </p:cBhvr>
                                      <p:tavLst>
                                        <p:tav tm="0">
                                          <p:val>
                                            <p:strVal val="#ppt_x"/>
                                          </p:val>
                                        </p:tav>
                                        <p:tav tm="100000">
                                          <p:val>
                                            <p:strVal val="#ppt_x"/>
                                          </p:val>
                                        </p:tav>
                                      </p:tavLst>
                                    </p:anim>
                                    <p:anim calcmode="lin" valueType="num">
                                      <p:cBhvr additive="base">
                                        <p:cTn id="110" dur="500" fill="hold"/>
                                        <p:tgtEl>
                                          <p:spTgt spid="24"/>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25"/>
                                        </p:tgtEl>
                                        <p:attrNameLst>
                                          <p:attrName>style.visibility</p:attrName>
                                        </p:attrNameLst>
                                      </p:cBhvr>
                                      <p:to>
                                        <p:strVal val="visible"/>
                                      </p:to>
                                    </p:set>
                                    <p:anim calcmode="lin" valueType="num">
                                      <p:cBhvr additive="base">
                                        <p:cTn id="113" dur="500" fill="hold"/>
                                        <p:tgtEl>
                                          <p:spTgt spid="25"/>
                                        </p:tgtEl>
                                        <p:attrNameLst>
                                          <p:attrName>ppt_x</p:attrName>
                                        </p:attrNameLst>
                                      </p:cBhvr>
                                      <p:tavLst>
                                        <p:tav tm="0">
                                          <p:val>
                                            <p:strVal val="#ppt_x"/>
                                          </p:val>
                                        </p:tav>
                                        <p:tav tm="100000">
                                          <p:val>
                                            <p:strVal val="#ppt_x"/>
                                          </p:val>
                                        </p:tav>
                                      </p:tavLst>
                                    </p:anim>
                                    <p:anim calcmode="lin" valueType="num">
                                      <p:cBhvr additive="base">
                                        <p:cTn id="1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xit" presetSubtype="4" fill="hold" grpId="1" nodeType="clickEffect">
                                  <p:stCondLst>
                                    <p:cond delay="0"/>
                                  </p:stCondLst>
                                  <p:childTnLst>
                                    <p:anim calcmode="lin" valueType="num">
                                      <p:cBhvr additive="base">
                                        <p:cTn id="118" dur="500"/>
                                        <p:tgtEl>
                                          <p:spTgt spid="24"/>
                                        </p:tgtEl>
                                        <p:attrNameLst>
                                          <p:attrName>ppt_x</p:attrName>
                                        </p:attrNameLst>
                                      </p:cBhvr>
                                      <p:tavLst>
                                        <p:tav tm="0">
                                          <p:val>
                                            <p:strVal val="ppt_x"/>
                                          </p:val>
                                        </p:tav>
                                        <p:tav tm="100000">
                                          <p:val>
                                            <p:strVal val="ppt_x"/>
                                          </p:val>
                                        </p:tav>
                                      </p:tavLst>
                                    </p:anim>
                                    <p:anim calcmode="lin" valueType="num">
                                      <p:cBhvr additive="base">
                                        <p:cTn id="119" dur="500"/>
                                        <p:tgtEl>
                                          <p:spTgt spid="24"/>
                                        </p:tgtEl>
                                        <p:attrNameLst>
                                          <p:attrName>ppt_y</p:attrName>
                                        </p:attrNameLst>
                                      </p:cBhvr>
                                      <p:tavLst>
                                        <p:tav tm="0">
                                          <p:val>
                                            <p:strVal val="ppt_y"/>
                                          </p:val>
                                        </p:tav>
                                        <p:tav tm="100000">
                                          <p:val>
                                            <p:strVal val="1+ppt_h/2"/>
                                          </p:val>
                                        </p:tav>
                                      </p:tavLst>
                                    </p:anim>
                                    <p:set>
                                      <p:cBhvr>
                                        <p:cTn id="120" dur="1" fill="hold">
                                          <p:stCondLst>
                                            <p:cond delay="499"/>
                                          </p:stCondLst>
                                        </p:cTn>
                                        <p:tgtEl>
                                          <p:spTgt spid="24"/>
                                        </p:tgtEl>
                                        <p:attrNameLst>
                                          <p:attrName>style.visibility</p:attrName>
                                        </p:attrNameLst>
                                      </p:cBhvr>
                                      <p:to>
                                        <p:strVal val="hidden"/>
                                      </p:to>
                                    </p:set>
                                  </p:childTnLst>
                                </p:cTn>
                              </p:par>
                              <p:par>
                                <p:cTn id="121" presetID="2" presetClass="exit" presetSubtype="4" fill="hold" nodeType="withEffect">
                                  <p:stCondLst>
                                    <p:cond delay="0"/>
                                  </p:stCondLst>
                                  <p:childTnLst>
                                    <p:anim calcmode="lin" valueType="num">
                                      <p:cBhvr additive="base">
                                        <p:cTn id="122" dur="500"/>
                                        <p:tgtEl>
                                          <p:spTgt spid="25"/>
                                        </p:tgtEl>
                                        <p:attrNameLst>
                                          <p:attrName>ppt_x</p:attrName>
                                        </p:attrNameLst>
                                      </p:cBhvr>
                                      <p:tavLst>
                                        <p:tav tm="0">
                                          <p:val>
                                            <p:strVal val="ppt_x"/>
                                          </p:val>
                                        </p:tav>
                                        <p:tav tm="100000">
                                          <p:val>
                                            <p:strVal val="ppt_x"/>
                                          </p:val>
                                        </p:tav>
                                      </p:tavLst>
                                    </p:anim>
                                    <p:anim calcmode="lin" valueType="num">
                                      <p:cBhvr additive="base">
                                        <p:cTn id="123" dur="500"/>
                                        <p:tgtEl>
                                          <p:spTgt spid="25"/>
                                        </p:tgtEl>
                                        <p:attrNameLst>
                                          <p:attrName>ppt_y</p:attrName>
                                        </p:attrNameLst>
                                      </p:cBhvr>
                                      <p:tavLst>
                                        <p:tav tm="0">
                                          <p:val>
                                            <p:strVal val="ppt_y"/>
                                          </p:val>
                                        </p:tav>
                                        <p:tav tm="100000">
                                          <p:val>
                                            <p:strVal val="1+ppt_h/2"/>
                                          </p:val>
                                        </p:tav>
                                      </p:tavLst>
                                    </p:anim>
                                    <p:set>
                                      <p:cBhvr>
                                        <p:cTn id="124" dur="1" fill="hold">
                                          <p:stCondLst>
                                            <p:cond delay="499"/>
                                          </p:stCondLst>
                                        </p:cTn>
                                        <p:tgtEl>
                                          <p:spTgt spid="25"/>
                                        </p:tgtEl>
                                        <p:attrNameLst>
                                          <p:attrName>style.visibility</p:attrName>
                                        </p:attrNameLst>
                                      </p:cBhvr>
                                      <p:to>
                                        <p:strVal val="hidden"/>
                                      </p:to>
                                    </p:set>
                                  </p:childTnLst>
                                </p:cTn>
                              </p:par>
                              <p:par>
                                <p:cTn id="125" presetID="42" presetClass="entr" presetSubtype="0" fill="hold" grpId="0" nodeType="with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fade">
                                      <p:cBhvr>
                                        <p:cTn id="127" dur="1000"/>
                                        <p:tgtEl>
                                          <p:spTgt spid="26"/>
                                        </p:tgtEl>
                                      </p:cBhvr>
                                    </p:animEffect>
                                    <p:anim calcmode="lin" valueType="num">
                                      <p:cBhvr>
                                        <p:cTn id="128" dur="1000" fill="hold"/>
                                        <p:tgtEl>
                                          <p:spTgt spid="26"/>
                                        </p:tgtEl>
                                        <p:attrNameLst>
                                          <p:attrName>ppt_x</p:attrName>
                                        </p:attrNameLst>
                                      </p:cBhvr>
                                      <p:tavLst>
                                        <p:tav tm="0">
                                          <p:val>
                                            <p:strVal val="#ppt_x"/>
                                          </p:val>
                                        </p:tav>
                                        <p:tav tm="100000">
                                          <p:val>
                                            <p:strVal val="#ppt_x"/>
                                          </p:val>
                                        </p:tav>
                                      </p:tavLst>
                                    </p:anim>
                                    <p:anim calcmode="lin" valueType="num">
                                      <p:cBhvr>
                                        <p:cTn id="129" dur="1000" fill="hold"/>
                                        <p:tgtEl>
                                          <p:spTgt spid="26"/>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27"/>
                                        </p:tgtEl>
                                        <p:attrNameLst>
                                          <p:attrName>style.visibility</p:attrName>
                                        </p:attrNameLst>
                                      </p:cBhvr>
                                      <p:to>
                                        <p:strVal val="visible"/>
                                      </p:to>
                                    </p:set>
                                    <p:animEffect transition="in" filter="fade">
                                      <p:cBhvr>
                                        <p:cTn id="132" dur="1000"/>
                                        <p:tgtEl>
                                          <p:spTgt spid="27"/>
                                        </p:tgtEl>
                                      </p:cBhvr>
                                    </p:animEffect>
                                    <p:anim calcmode="lin" valueType="num">
                                      <p:cBhvr>
                                        <p:cTn id="133" dur="1000" fill="hold"/>
                                        <p:tgtEl>
                                          <p:spTgt spid="27"/>
                                        </p:tgtEl>
                                        <p:attrNameLst>
                                          <p:attrName>ppt_x</p:attrName>
                                        </p:attrNameLst>
                                      </p:cBhvr>
                                      <p:tavLst>
                                        <p:tav tm="0">
                                          <p:val>
                                            <p:strVal val="#ppt_x"/>
                                          </p:val>
                                        </p:tav>
                                        <p:tav tm="100000">
                                          <p:val>
                                            <p:strVal val="#ppt_x"/>
                                          </p:val>
                                        </p:tav>
                                      </p:tavLst>
                                    </p:anim>
                                    <p:anim calcmode="lin" valueType="num">
                                      <p:cBhvr>
                                        <p:cTn id="13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xit" presetSubtype="4" fill="hold" grpId="1" nodeType="clickEffect">
                                  <p:stCondLst>
                                    <p:cond delay="0"/>
                                  </p:stCondLst>
                                  <p:childTnLst>
                                    <p:anim calcmode="lin" valueType="num">
                                      <p:cBhvr additive="base">
                                        <p:cTn id="138" dur="500"/>
                                        <p:tgtEl>
                                          <p:spTgt spid="26"/>
                                        </p:tgtEl>
                                        <p:attrNameLst>
                                          <p:attrName>ppt_x</p:attrName>
                                        </p:attrNameLst>
                                      </p:cBhvr>
                                      <p:tavLst>
                                        <p:tav tm="0">
                                          <p:val>
                                            <p:strVal val="ppt_x"/>
                                          </p:val>
                                        </p:tav>
                                        <p:tav tm="100000">
                                          <p:val>
                                            <p:strVal val="ppt_x"/>
                                          </p:val>
                                        </p:tav>
                                      </p:tavLst>
                                    </p:anim>
                                    <p:anim calcmode="lin" valueType="num">
                                      <p:cBhvr additive="base">
                                        <p:cTn id="139" dur="500"/>
                                        <p:tgtEl>
                                          <p:spTgt spid="26"/>
                                        </p:tgtEl>
                                        <p:attrNameLst>
                                          <p:attrName>ppt_y</p:attrName>
                                        </p:attrNameLst>
                                      </p:cBhvr>
                                      <p:tavLst>
                                        <p:tav tm="0">
                                          <p:val>
                                            <p:strVal val="ppt_y"/>
                                          </p:val>
                                        </p:tav>
                                        <p:tav tm="100000">
                                          <p:val>
                                            <p:strVal val="1+ppt_h/2"/>
                                          </p:val>
                                        </p:tav>
                                      </p:tavLst>
                                    </p:anim>
                                    <p:set>
                                      <p:cBhvr>
                                        <p:cTn id="140" dur="1" fill="hold">
                                          <p:stCondLst>
                                            <p:cond delay="499"/>
                                          </p:stCondLst>
                                        </p:cTn>
                                        <p:tgtEl>
                                          <p:spTgt spid="26"/>
                                        </p:tgtEl>
                                        <p:attrNameLst>
                                          <p:attrName>style.visibility</p:attrName>
                                        </p:attrNameLst>
                                      </p:cBhvr>
                                      <p:to>
                                        <p:strVal val="hidden"/>
                                      </p:to>
                                    </p:set>
                                  </p:childTnLst>
                                </p:cTn>
                              </p:par>
                              <p:par>
                                <p:cTn id="141" presetID="2" presetClass="exit" presetSubtype="4" fill="hold" nodeType="withEffect">
                                  <p:stCondLst>
                                    <p:cond delay="0"/>
                                  </p:stCondLst>
                                  <p:childTnLst>
                                    <p:anim calcmode="lin" valueType="num">
                                      <p:cBhvr additive="base">
                                        <p:cTn id="142" dur="500"/>
                                        <p:tgtEl>
                                          <p:spTgt spid="27"/>
                                        </p:tgtEl>
                                        <p:attrNameLst>
                                          <p:attrName>ppt_x</p:attrName>
                                        </p:attrNameLst>
                                      </p:cBhvr>
                                      <p:tavLst>
                                        <p:tav tm="0">
                                          <p:val>
                                            <p:strVal val="ppt_x"/>
                                          </p:val>
                                        </p:tav>
                                        <p:tav tm="100000">
                                          <p:val>
                                            <p:strVal val="ppt_x"/>
                                          </p:val>
                                        </p:tav>
                                      </p:tavLst>
                                    </p:anim>
                                    <p:anim calcmode="lin" valueType="num">
                                      <p:cBhvr additive="base">
                                        <p:cTn id="143" dur="500"/>
                                        <p:tgtEl>
                                          <p:spTgt spid="27"/>
                                        </p:tgtEl>
                                        <p:attrNameLst>
                                          <p:attrName>ppt_y</p:attrName>
                                        </p:attrNameLst>
                                      </p:cBhvr>
                                      <p:tavLst>
                                        <p:tav tm="0">
                                          <p:val>
                                            <p:strVal val="ppt_y"/>
                                          </p:val>
                                        </p:tav>
                                        <p:tav tm="100000">
                                          <p:val>
                                            <p:strVal val="1+ppt_h/2"/>
                                          </p:val>
                                        </p:tav>
                                      </p:tavLst>
                                    </p:anim>
                                    <p:set>
                                      <p:cBhvr>
                                        <p:cTn id="144" dur="1" fill="hold">
                                          <p:stCondLst>
                                            <p:cond delay="499"/>
                                          </p:stCondLst>
                                        </p:cTn>
                                        <p:tgtEl>
                                          <p:spTgt spid="27"/>
                                        </p:tgtEl>
                                        <p:attrNameLst>
                                          <p:attrName>style.visibility</p:attrName>
                                        </p:attrNameLst>
                                      </p:cBhvr>
                                      <p:to>
                                        <p:strVal val="hidden"/>
                                      </p:to>
                                    </p:set>
                                  </p:childTnLst>
                                </p:cTn>
                              </p:par>
                              <p:par>
                                <p:cTn id="145" presetID="16" presetClass="entr" presetSubtype="21" fill="hold" grpId="0" nodeType="withEffect">
                                  <p:stCondLst>
                                    <p:cond delay="0"/>
                                  </p:stCondLst>
                                  <p:childTnLst>
                                    <p:set>
                                      <p:cBhvr>
                                        <p:cTn id="146" dur="1" fill="hold">
                                          <p:stCondLst>
                                            <p:cond delay="0"/>
                                          </p:stCondLst>
                                        </p:cTn>
                                        <p:tgtEl>
                                          <p:spTgt spid="28"/>
                                        </p:tgtEl>
                                        <p:attrNameLst>
                                          <p:attrName>style.visibility</p:attrName>
                                        </p:attrNameLst>
                                      </p:cBhvr>
                                      <p:to>
                                        <p:strVal val="visible"/>
                                      </p:to>
                                    </p:set>
                                    <p:animEffect transition="in" filter="barn(inVertical)">
                                      <p:cBhvr>
                                        <p:cTn id="147" dur="500"/>
                                        <p:tgtEl>
                                          <p:spTgt spid="28"/>
                                        </p:tgtEl>
                                      </p:cBhvr>
                                    </p:animEffect>
                                  </p:childTnLst>
                                </p:cTn>
                              </p:par>
                              <p:par>
                                <p:cTn id="148" presetID="16" presetClass="entr" presetSubtype="21" fill="hold" nodeType="withEffect">
                                  <p:stCondLst>
                                    <p:cond delay="0"/>
                                  </p:stCondLst>
                                  <p:childTnLst>
                                    <p:set>
                                      <p:cBhvr>
                                        <p:cTn id="149" dur="1" fill="hold">
                                          <p:stCondLst>
                                            <p:cond delay="0"/>
                                          </p:stCondLst>
                                        </p:cTn>
                                        <p:tgtEl>
                                          <p:spTgt spid="29"/>
                                        </p:tgtEl>
                                        <p:attrNameLst>
                                          <p:attrName>style.visibility</p:attrName>
                                        </p:attrNameLst>
                                      </p:cBhvr>
                                      <p:to>
                                        <p:strVal val="visible"/>
                                      </p:to>
                                    </p:set>
                                    <p:animEffect transition="in" filter="barn(inVertical)">
                                      <p:cBhvr>
                                        <p:cTn id="15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13" grpId="0"/>
      <p:bldP spid="13" grpId="1"/>
      <p:bldP spid="16" grpId="0"/>
      <p:bldP spid="16" grpId="1"/>
      <p:bldP spid="18" grpId="0"/>
      <p:bldP spid="18" grpId="1"/>
      <p:bldP spid="20" grpId="0"/>
      <p:bldP spid="20" grpId="1"/>
      <p:bldP spid="22" grpId="0"/>
      <p:bldP spid="22" grpId="1"/>
      <p:bldP spid="24" grpId="0"/>
      <p:bldP spid="24" grpId="1"/>
      <p:bldP spid="26" grpId="0"/>
      <p:bldP spid="26" grpId="1"/>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99;p37">
            <a:extLst>
              <a:ext uri="{FF2B5EF4-FFF2-40B4-BE49-F238E27FC236}">
                <a16:creationId xmlns:a16="http://schemas.microsoft.com/office/drawing/2014/main" id="{22337443-14CC-4874-8A09-A0CF5540BCA7}"/>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Sơ đồ tuần tự</a:t>
            </a:r>
          </a:p>
          <a:p>
            <a:r>
              <a:rPr lang="vi-VN" dirty="0">
                <a:latin typeface="SVN-Bio Sans" panose="020B0506020202040204" pitchFamily="34" charset="0"/>
              </a:rPr>
              <a:t>Đăng nhập trang quản trị</a:t>
            </a:r>
          </a:p>
        </p:txBody>
      </p:sp>
      <p:pic>
        <p:nvPicPr>
          <p:cNvPr id="18" name="Picture 17">
            <a:extLst>
              <a:ext uri="{FF2B5EF4-FFF2-40B4-BE49-F238E27FC236}">
                <a16:creationId xmlns:a16="http://schemas.microsoft.com/office/drawing/2014/main" id="{3CA8F8ED-7D27-423C-8D69-BB64A444A04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592580" y="1331594"/>
            <a:ext cx="5958840" cy="3619256"/>
          </a:xfrm>
          <a:prstGeom prst="rect">
            <a:avLst/>
          </a:prstGeom>
        </p:spPr>
      </p:pic>
      <p:sp>
        <p:nvSpPr>
          <p:cNvPr id="19" name="Google Shape;299;p37">
            <a:extLst>
              <a:ext uri="{FF2B5EF4-FFF2-40B4-BE49-F238E27FC236}">
                <a16:creationId xmlns:a16="http://schemas.microsoft.com/office/drawing/2014/main" id="{32620211-E585-4A20-B01F-06705A405E0C}"/>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Sơ đồ tuần tự</a:t>
            </a:r>
          </a:p>
          <a:p>
            <a:r>
              <a:rPr lang="vi-VN" dirty="0">
                <a:latin typeface="SVN-Bio Sans" panose="020B0506020202040204" pitchFamily="34" charset="0"/>
              </a:rPr>
              <a:t>Gửi phản hồi</a:t>
            </a:r>
          </a:p>
        </p:txBody>
      </p:sp>
      <p:pic>
        <p:nvPicPr>
          <p:cNvPr id="20" name="Picture 19">
            <a:extLst>
              <a:ext uri="{FF2B5EF4-FFF2-40B4-BE49-F238E27FC236}">
                <a16:creationId xmlns:a16="http://schemas.microsoft.com/office/drawing/2014/main" id="{60FBAE07-FF95-4A06-8E87-F8EC3B1A250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1586146" y="1372082"/>
            <a:ext cx="5974080" cy="3558837"/>
          </a:xfrm>
          <a:prstGeom prst="rect">
            <a:avLst/>
          </a:prstGeom>
        </p:spPr>
      </p:pic>
      <p:sp>
        <p:nvSpPr>
          <p:cNvPr id="21" name="Google Shape;299;p37">
            <a:extLst>
              <a:ext uri="{FF2B5EF4-FFF2-40B4-BE49-F238E27FC236}">
                <a16:creationId xmlns:a16="http://schemas.microsoft.com/office/drawing/2014/main" id="{77D72C20-11E8-4A14-9434-8EAC0CF689B4}"/>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Sơ đồ tuần tự</a:t>
            </a:r>
          </a:p>
          <a:p>
            <a:r>
              <a:rPr lang="vi-VN" dirty="0">
                <a:latin typeface="SVN-Bio Sans" panose="020B0506020202040204" pitchFamily="34" charset="0"/>
              </a:rPr>
              <a:t>Thêm sản phẩm</a:t>
            </a:r>
          </a:p>
        </p:txBody>
      </p:sp>
      <p:pic>
        <p:nvPicPr>
          <p:cNvPr id="22" name="image23.png">
            <a:extLst>
              <a:ext uri="{FF2B5EF4-FFF2-40B4-BE49-F238E27FC236}">
                <a16:creationId xmlns:a16="http://schemas.microsoft.com/office/drawing/2014/main" id="{55C7250F-5A9F-4627-8CD1-771BA5F12210}"/>
              </a:ext>
            </a:extLst>
          </p:cNvPr>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Lst>
          </a:blip>
          <a:srcRect/>
          <a:stretch>
            <a:fillRect/>
          </a:stretch>
        </p:blipFill>
        <p:spPr>
          <a:xfrm>
            <a:off x="1153435" y="1320482"/>
            <a:ext cx="6837129" cy="3514887"/>
          </a:xfrm>
          <a:prstGeom prst="rect">
            <a:avLst/>
          </a:prstGeom>
          <a:ln/>
        </p:spPr>
      </p:pic>
      <p:sp>
        <p:nvSpPr>
          <p:cNvPr id="23" name="Google Shape;299;p37">
            <a:extLst>
              <a:ext uri="{FF2B5EF4-FFF2-40B4-BE49-F238E27FC236}">
                <a16:creationId xmlns:a16="http://schemas.microsoft.com/office/drawing/2014/main" id="{96E7CD4C-3860-4BE2-8DCD-B34E768BCADD}"/>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Sơ đồ tuần tự</a:t>
            </a:r>
          </a:p>
          <a:p>
            <a:r>
              <a:rPr lang="vi-VN" dirty="0">
                <a:latin typeface="SVN-Bio Sans" panose="020B0506020202040204" pitchFamily="34" charset="0"/>
              </a:rPr>
              <a:t>Tìm kiếm sản phẩm</a:t>
            </a:r>
          </a:p>
        </p:txBody>
      </p:sp>
      <p:pic>
        <p:nvPicPr>
          <p:cNvPr id="24" name="image29.png">
            <a:extLst>
              <a:ext uri="{FF2B5EF4-FFF2-40B4-BE49-F238E27FC236}">
                <a16:creationId xmlns:a16="http://schemas.microsoft.com/office/drawing/2014/main" id="{3E6259BD-0176-42B7-ACE5-D0D787180157}"/>
              </a:ext>
            </a:extLst>
          </p:cNvPr>
          <p:cNvPicPr/>
          <p:nvPr/>
        </p:nvPicPr>
        <p:blipFill>
          <a:blip r:embed="rId8">
            <a:extLst>
              <a:ext uri="{BEBA8EAE-BF5A-486C-A8C5-ECC9F3942E4B}">
                <a14:imgProps xmlns:a14="http://schemas.microsoft.com/office/drawing/2010/main">
                  <a14:imgLayer r:embed="rId9">
                    <a14:imgEffect>
                      <a14:brightnessContrast bright="20000" contrast="-40000"/>
                    </a14:imgEffect>
                  </a14:imgLayer>
                </a14:imgProps>
              </a:ext>
            </a:extLst>
          </a:blip>
          <a:srcRect/>
          <a:stretch>
            <a:fillRect/>
          </a:stretch>
        </p:blipFill>
        <p:spPr>
          <a:xfrm>
            <a:off x="1681956" y="1381786"/>
            <a:ext cx="5780088" cy="3538829"/>
          </a:xfrm>
          <a:prstGeom prst="rect">
            <a:avLst/>
          </a:prstGeom>
          <a:ln/>
        </p:spPr>
      </p:pic>
      <p:sp>
        <p:nvSpPr>
          <p:cNvPr id="25" name="Google Shape;299;p37">
            <a:extLst>
              <a:ext uri="{FF2B5EF4-FFF2-40B4-BE49-F238E27FC236}">
                <a16:creationId xmlns:a16="http://schemas.microsoft.com/office/drawing/2014/main" id="{DB62FFE8-7F8C-426C-964F-2026E30279B0}"/>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Sơ đồ tuần tự</a:t>
            </a:r>
          </a:p>
          <a:p>
            <a:r>
              <a:rPr lang="vi-VN" dirty="0">
                <a:latin typeface="SVN-Bio Sans" panose="020B0506020202040204" pitchFamily="34" charset="0"/>
              </a:rPr>
              <a:t>Nộp công việc</a:t>
            </a:r>
          </a:p>
        </p:txBody>
      </p:sp>
      <p:pic>
        <p:nvPicPr>
          <p:cNvPr id="26" name="Picture 25">
            <a:extLst>
              <a:ext uri="{FF2B5EF4-FFF2-40B4-BE49-F238E27FC236}">
                <a16:creationId xmlns:a16="http://schemas.microsoft.com/office/drawing/2014/main" id="{25F4B56E-09FF-4C11-9BAF-DC7CB2C0F947}"/>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Lst>
          </a:blip>
          <a:stretch>
            <a:fillRect/>
          </a:stretch>
        </p:blipFill>
        <p:spPr>
          <a:xfrm>
            <a:off x="1127872" y="1399674"/>
            <a:ext cx="6888255" cy="3477126"/>
          </a:xfrm>
          <a:prstGeom prst="rect">
            <a:avLst/>
          </a:prstGeom>
        </p:spPr>
      </p:pic>
      <p:sp>
        <p:nvSpPr>
          <p:cNvPr id="27" name="Google Shape;299;p37">
            <a:extLst>
              <a:ext uri="{FF2B5EF4-FFF2-40B4-BE49-F238E27FC236}">
                <a16:creationId xmlns:a16="http://schemas.microsoft.com/office/drawing/2014/main" id="{A98D18BB-2606-48DE-8D67-A387FC852D2A}"/>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Sơ đồ tuần tự</a:t>
            </a:r>
          </a:p>
          <a:p>
            <a:r>
              <a:rPr lang="vi-VN" dirty="0">
                <a:latin typeface="SVN-Bio Sans" panose="020B0506020202040204" pitchFamily="34" charset="0"/>
              </a:rPr>
              <a:t>Thêm chỉ tiêu</a:t>
            </a:r>
          </a:p>
        </p:txBody>
      </p:sp>
      <p:pic>
        <p:nvPicPr>
          <p:cNvPr id="28" name="Picture 27">
            <a:extLst>
              <a:ext uri="{FF2B5EF4-FFF2-40B4-BE49-F238E27FC236}">
                <a16:creationId xmlns:a16="http://schemas.microsoft.com/office/drawing/2014/main" id="{B20845E7-D21B-4981-9E53-DA9C8178E1CC}"/>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p:blipFill>
        <p:spPr>
          <a:xfrm>
            <a:off x="1924158" y="1461160"/>
            <a:ext cx="5295684" cy="3598520"/>
          </a:xfrm>
          <a:prstGeom prst="rect">
            <a:avLst/>
          </a:prstGeom>
        </p:spPr>
      </p:pic>
    </p:spTree>
    <p:extLst>
      <p:ext uri="{BB962C8B-B14F-4D97-AF65-F5344CB8AC3E}">
        <p14:creationId xmlns:p14="http://schemas.microsoft.com/office/powerpoint/2010/main" val="158185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8"/>
                                        </p:tgtEl>
                                        <p:attrNameLst>
                                          <p:attrName>ppt_x</p:attrName>
                                        </p:attrNameLst>
                                      </p:cBhvr>
                                      <p:tavLst>
                                        <p:tav tm="0">
                                          <p:val>
                                            <p:strVal val="ppt_x"/>
                                          </p:val>
                                        </p:tav>
                                        <p:tav tm="100000">
                                          <p:val>
                                            <p:strVal val="ppt_x"/>
                                          </p:val>
                                        </p:tav>
                                      </p:tavLst>
                                    </p:anim>
                                    <p:anim calcmode="lin" valueType="num">
                                      <p:cBhvr additive="base">
                                        <p:cTn id="11" dur="500"/>
                                        <p:tgtEl>
                                          <p:spTgt spid="18"/>
                                        </p:tgtEl>
                                        <p:attrNameLst>
                                          <p:attrName>ppt_y</p:attrName>
                                        </p:attrNameLst>
                                      </p:cBhvr>
                                      <p:tavLst>
                                        <p:tav tm="0">
                                          <p:val>
                                            <p:strVal val="ppt_y"/>
                                          </p:val>
                                        </p:tav>
                                        <p:tav tm="100000">
                                          <p:val>
                                            <p:strVal val="1+ppt_h/2"/>
                                          </p:val>
                                        </p:tav>
                                      </p:tavLst>
                                    </p:anim>
                                    <p:set>
                                      <p:cBhvr>
                                        <p:cTn id="12" dur="1" fill="hold">
                                          <p:stCondLst>
                                            <p:cond delay="499"/>
                                          </p:stCondLst>
                                        </p:cTn>
                                        <p:tgtEl>
                                          <p:spTgt spid="18"/>
                                        </p:tgtEl>
                                        <p:attrNameLst>
                                          <p:attrName>style.visibility</p:attrName>
                                        </p:attrNameLst>
                                      </p:cBhvr>
                                      <p:to>
                                        <p:strVal val="hidden"/>
                                      </p:to>
                                    </p:set>
                                  </p:childTnLst>
                                </p:cTn>
                              </p:par>
                              <p:par>
                                <p:cTn id="13" presetID="42"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000"/>
                                        <p:tgtEl>
                                          <p:spTgt spid="20"/>
                                        </p:tgtEl>
                                      </p:cBhvr>
                                    </p:animEffect>
                                    <p:anim calcmode="lin" valueType="num">
                                      <p:cBhvr>
                                        <p:cTn id="21" dur="1000" fill="hold"/>
                                        <p:tgtEl>
                                          <p:spTgt spid="20"/>
                                        </p:tgtEl>
                                        <p:attrNameLst>
                                          <p:attrName>ppt_x</p:attrName>
                                        </p:attrNameLst>
                                      </p:cBhvr>
                                      <p:tavLst>
                                        <p:tav tm="0">
                                          <p:val>
                                            <p:strVal val="#ppt_x"/>
                                          </p:val>
                                        </p:tav>
                                        <p:tav tm="100000">
                                          <p:val>
                                            <p:strVal val="#ppt_x"/>
                                          </p:val>
                                        </p:tav>
                                      </p:tavLst>
                                    </p:anim>
                                    <p:anim calcmode="lin" valueType="num">
                                      <p:cBhvr>
                                        <p:cTn id="2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xit" presetSubtype="0" fill="hold" grpId="1" nodeType="clickEffect">
                                  <p:stCondLst>
                                    <p:cond delay="0"/>
                                  </p:stCondLst>
                                  <p:childTnLst>
                                    <p:animEffect transition="out" filter="fade">
                                      <p:cBhvr>
                                        <p:cTn id="26" dur="1000"/>
                                        <p:tgtEl>
                                          <p:spTgt spid="19"/>
                                        </p:tgtEl>
                                      </p:cBhvr>
                                    </p:animEffect>
                                    <p:anim calcmode="lin" valueType="num">
                                      <p:cBhvr>
                                        <p:cTn id="27" dur="1000"/>
                                        <p:tgtEl>
                                          <p:spTgt spid="19"/>
                                        </p:tgtEl>
                                        <p:attrNameLst>
                                          <p:attrName>ppt_x</p:attrName>
                                        </p:attrNameLst>
                                      </p:cBhvr>
                                      <p:tavLst>
                                        <p:tav tm="0">
                                          <p:val>
                                            <p:strVal val="ppt_x"/>
                                          </p:val>
                                        </p:tav>
                                        <p:tav tm="100000">
                                          <p:val>
                                            <p:strVal val="ppt_x"/>
                                          </p:val>
                                        </p:tav>
                                      </p:tavLst>
                                    </p:anim>
                                    <p:anim calcmode="lin" valueType="num">
                                      <p:cBhvr>
                                        <p:cTn id="28" dur="1000"/>
                                        <p:tgtEl>
                                          <p:spTgt spid="19"/>
                                        </p:tgtEl>
                                        <p:attrNameLst>
                                          <p:attrName>ppt_y</p:attrName>
                                        </p:attrNameLst>
                                      </p:cBhvr>
                                      <p:tavLst>
                                        <p:tav tm="0">
                                          <p:val>
                                            <p:strVal val="ppt_y"/>
                                          </p:val>
                                        </p:tav>
                                        <p:tav tm="100000">
                                          <p:val>
                                            <p:strVal val="ppt_y+.1"/>
                                          </p:val>
                                        </p:tav>
                                      </p:tavLst>
                                    </p:anim>
                                    <p:set>
                                      <p:cBhvr>
                                        <p:cTn id="29" dur="1" fill="hold">
                                          <p:stCondLst>
                                            <p:cond delay="999"/>
                                          </p:stCondLst>
                                        </p:cTn>
                                        <p:tgtEl>
                                          <p:spTgt spid="19"/>
                                        </p:tgtEl>
                                        <p:attrNameLst>
                                          <p:attrName>style.visibility</p:attrName>
                                        </p:attrNameLst>
                                      </p:cBhvr>
                                      <p:to>
                                        <p:strVal val="hidden"/>
                                      </p:to>
                                    </p:set>
                                  </p:childTnLst>
                                </p:cTn>
                              </p:par>
                              <p:par>
                                <p:cTn id="30" presetID="42" presetClass="exit" presetSubtype="0" fill="hold" nodeType="withEffect">
                                  <p:stCondLst>
                                    <p:cond delay="0"/>
                                  </p:stCondLst>
                                  <p:childTnLst>
                                    <p:animEffect transition="out" filter="fade">
                                      <p:cBhvr>
                                        <p:cTn id="31" dur="1000"/>
                                        <p:tgtEl>
                                          <p:spTgt spid="20"/>
                                        </p:tgtEl>
                                      </p:cBhvr>
                                    </p:animEffect>
                                    <p:anim calcmode="lin" valueType="num">
                                      <p:cBhvr>
                                        <p:cTn id="32" dur="1000"/>
                                        <p:tgtEl>
                                          <p:spTgt spid="20"/>
                                        </p:tgtEl>
                                        <p:attrNameLst>
                                          <p:attrName>ppt_x</p:attrName>
                                        </p:attrNameLst>
                                      </p:cBhvr>
                                      <p:tavLst>
                                        <p:tav tm="0">
                                          <p:val>
                                            <p:strVal val="ppt_x"/>
                                          </p:val>
                                        </p:tav>
                                        <p:tav tm="100000">
                                          <p:val>
                                            <p:strVal val="ppt_x"/>
                                          </p:val>
                                        </p:tav>
                                      </p:tavLst>
                                    </p:anim>
                                    <p:anim calcmode="lin" valueType="num">
                                      <p:cBhvr>
                                        <p:cTn id="33" dur="1000"/>
                                        <p:tgtEl>
                                          <p:spTgt spid="20"/>
                                        </p:tgtEl>
                                        <p:attrNameLst>
                                          <p:attrName>ppt_y</p:attrName>
                                        </p:attrNameLst>
                                      </p:cBhvr>
                                      <p:tavLst>
                                        <p:tav tm="0">
                                          <p:val>
                                            <p:strVal val="ppt_y"/>
                                          </p:val>
                                        </p:tav>
                                        <p:tav tm="100000">
                                          <p:val>
                                            <p:strVal val="ppt_y+.1"/>
                                          </p:val>
                                        </p:tav>
                                      </p:tavLst>
                                    </p:anim>
                                    <p:set>
                                      <p:cBhvr>
                                        <p:cTn id="34" dur="1" fill="hold">
                                          <p:stCondLst>
                                            <p:cond delay="999"/>
                                          </p:stCondLst>
                                        </p:cTn>
                                        <p:tgtEl>
                                          <p:spTgt spid="20"/>
                                        </p:tgtEl>
                                        <p:attrNameLst>
                                          <p:attrName>style.visibility</p:attrName>
                                        </p:attrNameLst>
                                      </p:cBhvr>
                                      <p:to>
                                        <p:strVal val="hidden"/>
                                      </p:to>
                                    </p:set>
                                  </p:childTnLst>
                                </p:cTn>
                              </p:par>
                              <p:par>
                                <p:cTn id="35" presetID="42"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anim calcmode="lin" valueType="num">
                                      <p:cBhvr>
                                        <p:cTn id="38" dur="1000" fill="hold"/>
                                        <p:tgtEl>
                                          <p:spTgt spid="21"/>
                                        </p:tgtEl>
                                        <p:attrNameLst>
                                          <p:attrName>ppt_x</p:attrName>
                                        </p:attrNameLst>
                                      </p:cBhvr>
                                      <p:tavLst>
                                        <p:tav tm="0">
                                          <p:val>
                                            <p:strVal val="#ppt_x"/>
                                          </p:val>
                                        </p:tav>
                                        <p:tav tm="100000">
                                          <p:val>
                                            <p:strVal val="#ppt_x"/>
                                          </p:val>
                                        </p:tav>
                                      </p:tavLst>
                                    </p:anim>
                                    <p:anim calcmode="lin" valueType="num">
                                      <p:cBhvr>
                                        <p:cTn id="39" dur="1000" fill="hold"/>
                                        <p:tgtEl>
                                          <p:spTgt spid="2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xit" presetSubtype="4" fill="hold" grpId="1" nodeType="clickEffect">
                                  <p:stCondLst>
                                    <p:cond delay="0"/>
                                  </p:stCondLst>
                                  <p:childTnLst>
                                    <p:animEffect transition="out" filter="wipe(down)">
                                      <p:cBhvr>
                                        <p:cTn id="48" dur="500"/>
                                        <p:tgtEl>
                                          <p:spTgt spid="21"/>
                                        </p:tgtEl>
                                      </p:cBhvr>
                                    </p:animEffect>
                                    <p:set>
                                      <p:cBhvr>
                                        <p:cTn id="49" dur="1" fill="hold">
                                          <p:stCondLst>
                                            <p:cond delay="499"/>
                                          </p:stCondLst>
                                        </p:cTn>
                                        <p:tgtEl>
                                          <p:spTgt spid="21"/>
                                        </p:tgtEl>
                                        <p:attrNameLst>
                                          <p:attrName>style.visibility</p:attrName>
                                        </p:attrNameLst>
                                      </p:cBhvr>
                                      <p:to>
                                        <p:strVal val="hidden"/>
                                      </p:to>
                                    </p:set>
                                  </p:childTnLst>
                                </p:cTn>
                              </p:par>
                              <p:par>
                                <p:cTn id="50" presetID="22" presetClass="exit" presetSubtype="4" fill="hold" nodeType="withEffect">
                                  <p:stCondLst>
                                    <p:cond delay="0"/>
                                  </p:stCondLst>
                                  <p:childTnLst>
                                    <p:animEffect transition="out" filter="wipe(down)">
                                      <p:cBhvr>
                                        <p:cTn id="51" dur="500"/>
                                        <p:tgtEl>
                                          <p:spTgt spid="22"/>
                                        </p:tgtEl>
                                      </p:cBhvr>
                                    </p:animEffect>
                                    <p:set>
                                      <p:cBhvr>
                                        <p:cTn id="52" dur="1" fill="hold">
                                          <p:stCondLst>
                                            <p:cond delay="499"/>
                                          </p:stCondLst>
                                        </p:cTn>
                                        <p:tgtEl>
                                          <p:spTgt spid="22"/>
                                        </p:tgtEl>
                                        <p:attrNameLst>
                                          <p:attrName>style.visibility</p:attrName>
                                        </p:attrNameLst>
                                      </p:cBhvr>
                                      <p:to>
                                        <p:strVal val="hidden"/>
                                      </p:to>
                                    </p:set>
                                  </p:childTnLst>
                                </p:cTn>
                              </p:par>
                              <p:par>
                                <p:cTn id="53" presetID="16" presetClass="entr" presetSubtype="21"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barn(inVertical)">
                                      <p:cBhvr>
                                        <p:cTn id="55" dur="500"/>
                                        <p:tgtEl>
                                          <p:spTgt spid="23"/>
                                        </p:tgtEl>
                                      </p:cBhvr>
                                    </p:animEffect>
                                  </p:childTnLst>
                                </p:cTn>
                              </p:par>
                              <p:par>
                                <p:cTn id="56" presetID="16" presetClass="entr" presetSubtype="21"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barn(inVertical)">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xit" presetSubtype="4" fill="hold" grpId="1" nodeType="clickEffect">
                                  <p:stCondLst>
                                    <p:cond delay="0"/>
                                  </p:stCondLst>
                                  <p:childTnLst>
                                    <p:anim calcmode="lin" valueType="num">
                                      <p:cBhvr additive="base">
                                        <p:cTn id="62" dur="500"/>
                                        <p:tgtEl>
                                          <p:spTgt spid="23"/>
                                        </p:tgtEl>
                                        <p:attrNameLst>
                                          <p:attrName>ppt_x</p:attrName>
                                        </p:attrNameLst>
                                      </p:cBhvr>
                                      <p:tavLst>
                                        <p:tav tm="0">
                                          <p:val>
                                            <p:strVal val="ppt_x"/>
                                          </p:val>
                                        </p:tav>
                                        <p:tav tm="100000">
                                          <p:val>
                                            <p:strVal val="ppt_x"/>
                                          </p:val>
                                        </p:tav>
                                      </p:tavLst>
                                    </p:anim>
                                    <p:anim calcmode="lin" valueType="num">
                                      <p:cBhvr additive="base">
                                        <p:cTn id="63" dur="500"/>
                                        <p:tgtEl>
                                          <p:spTgt spid="23"/>
                                        </p:tgtEl>
                                        <p:attrNameLst>
                                          <p:attrName>ppt_y</p:attrName>
                                        </p:attrNameLst>
                                      </p:cBhvr>
                                      <p:tavLst>
                                        <p:tav tm="0">
                                          <p:val>
                                            <p:strVal val="ppt_y"/>
                                          </p:val>
                                        </p:tav>
                                        <p:tav tm="100000">
                                          <p:val>
                                            <p:strVal val="1+ppt_h/2"/>
                                          </p:val>
                                        </p:tav>
                                      </p:tavLst>
                                    </p:anim>
                                    <p:set>
                                      <p:cBhvr>
                                        <p:cTn id="64" dur="1" fill="hold">
                                          <p:stCondLst>
                                            <p:cond delay="499"/>
                                          </p:stCondLst>
                                        </p:cTn>
                                        <p:tgtEl>
                                          <p:spTgt spid="23"/>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24"/>
                                        </p:tgtEl>
                                        <p:attrNameLst>
                                          <p:attrName>ppt_x</p:attrName>
                                        </p:attrNameLst>
                                      </p:cBhvr>
                                      <p:tavLst>
                                        <p:tav tm="0">
                                          <p:val>
                                            <p:strVal val="ppt_x"/>
                                          </p:val>
                                        </p:tav>
                                        <p:tav tm="100000">
                                          <p:val>
                                            <p:strVal val="ppt_x"/>
                                          </p:val>
                                        </p:tav>
                                      </p:tavLst>
                                    </p:anim>
                                    <p:anim calcmode="lin" valueType="num">
                                      <p:cBhvr additive="base">
                                        <p:cTn id="67" dur="500"/>
                                        <p:tgtEl>
                                          <p:spTgt spid="24"/>
                                        </p:tgtEl>
                                        <p:attrNameLst>
                                          <p:attrName>ppt_y</p:attrName>
                                        </p:attrNameLst>
                                      </p:cBhvr>
                                      <p:tavLst>
                                        <p:tav tm="0">
                                          <p:val>
                                            <p:strVal val="ppt_y"/>
                                          </p:val>
                                        </p:tav>
                                        <p:tav tm="100000">
                                          <p:val>
                                            <p:strVal val="1+ppt_h/2"/>
                                          </p:val>
                                        </p:tav>
                                      </p:tavLst>
                                    </p:anim>
                                    <p:set>
                                      <p:cBhvr>
                                        <p:cTn id="68" dur="1" fill="hold">
                                          <p:stCondLst>
                                            <p:cond delay="499"/>
                                          </p:stCondLst>
                                        </p:cTn>
                                        <p:tgtEl>
                                          <p:spTgt spid="24"/>
                                        </p:tgtEl>
                                        <p:attrNameLst>
                                          <p:attrName>style.visibility</p:attrName>
                                        </p:attrNameLst>
                                      </p:cBhvr>
                                      <p:to>
                                        <p:strVal val="hidden"/>
                                      </p:to>
                                    </p:set>
                                  </p:childTnLst>
                                </p:cTn>
                              </p:par>
                              <p:par>
                                <p:cTn id="69" presetID="42"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1000"/>
                                        <p:tgtEl>
                                          <p:spTgt spid="25"/>
                                        </p:tgtEl>
                                      </p:cBhvr>
                                    </p:animEffect>
                                    <p:anim calcmode="lin" valueType="num">
                                      <p:cBhvr>
                                        <p:cTn id="72" dur="1000" fill="hold"/>
                                        <p:tgtEl>
                                          <p:spTgt spid="25"/>
                                        </p:tgtEl>
                                        <p:attrNameLst>
                                          <p:attrName>ppt_x</p:attrName>
                                        </p:attrNameLst>
                                      </p:cBhvr>
                                      <p:tavLst>
                                        <p:tav tm="0">
                                          <p:val>
                                            <p:strVal val="#ppt_x"/>
                                          </p:val>
                                        </p:tav>
                                        <p:tav tm="100000">
                                          <p:val>
                                            <p:strVal val="#ppt_x"/>
                                          </p:val>
                                        </p:tav>
                                      </p:tavLst>
                                    </p:anim>
                                    <p:anim calcmode="lin" valueType="num">
                                      <p:cBhvr>
                                        <p:cTn id="73" dur="1000" fill="hold"/>
                                        <p:tgtEl>
                                          <p:spTgt spid="25"/>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1000"/>
                                        <p:tgtEl>
                                          <p:spTgt spid="26"/>
                                        </p:tgtEl>
                                      </p:cBhvr>
                                    </p:animEffect>
                                    <p:anim calcmode="lin" valueType="num">
                                      <p:cBhvr>
                                        <p:cTn id="77" dur="1000" fill="hold"/>
                                        <p:tgtEl>
                                          <p:spTgt spid="26"/>
                                        </p:tgtEl>
                                        <p:attrNameLst>
                                          <p:attrName>ppt_x</p:attrName>
                                        </p:attrNameLst>
                                      </p:cBhvr>
                                      <p:tavLst>
                                        <p:tav tm="0">
                                          <p:val>
                                            <p:strVal val="#ppt_x"/>
                                          </p:val>
                                        </p:tav>
                                        <p:tav tm="100000">
                                          <p:val>
                                            <p:strVal val="#ppt_x"/>
                                          </p:val>
                                        </p:tav>
                                      </p:tavLst>
                                    </p:anim>
                                    <p:anim calcmode="lin" valueType="num">
                                      <p:cBhvr>
                                        <p:cTn id="7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xit" presetSubtype="4" fill="hold" grpId="1" nodeType="clickEffect">
                                  <p:stCondLst>
                                    <p:cond delay="0"/>
                                  </p:stCondLst>
                                  <p:childTnLst>
                                    <p:anim calcmode="lin" valueType="num">
                                      <p:cBhvr additive="base">
                                        <p:cTn id="82" dur="500"/>
                                        <p:tgtEl>
                                          <p:spTgt spid="25"/>
                                        </p:tgtEl>
                                        <p:attrNameLst>
                                          <p:attrName>ppt_x</p:attrName>
                                        </p:attrNameLst>
                                      </p:cBhvr>
                                      <p:tavLst>
                                        <p:tav tm="0">
                                          <p:val>
                                            <p:strVal val="ppt_x"/>
                                          </p:val>
                                        </p:tav>
                                        <p:tav tm="100000">
                                          <p:val>
                                            <p:strVal val="ppt_x"/>
                                          </p:val>
                                        </p:tav>
                                      </p:tavLst>
                                    </p:anim>
                                    <p:anim calcmode="lin" valueType="num">
                                      <p:cBhvr additive="base">
                                        <p:cTn id="83" dur="500"/>
                                        <p:tgtEl>
                                          <p:spTgt spid="25"/>
                                        </p:tgtEl>
                                        <p:attrNameLst>
                                          <p:attrName>ppt_y</p:attrName>
                                        </p:attrNameLst>
                                      </p:cBhvr>
                                      <p:tavLst>
                                        <p:tav tm="0">
                                          <p:val>
                                            <p:strVal val="ppt_y"/>
                                          </p:val>
                                        </p:tav>
                                        <p:tav tm="100000">
                                          <p:val>
                                            <p:strVal val="1+ppt_h/2"/>
                                          </p:val>
                                        </p:tav>
                                      </p:tavLst>
                                    </p:anim>
                                    <p:set>
                                      <p:cBhvr>
                                        <p:cTn id="84" dur="1" fill="hold">
                                          <p:stCondLst>
                                            <p:cond delay="499"/>
                                          </p:stCondLst>
                                        </p:cTn>
                                        <p:tgtEl>
                                          <p:spTgt spid="25"/>
                                        </p:tgtEl>
                                        <p:attrNameLst>
                                          <p:attrName>style.visibility</p:attrName>
                                        </p:attrNameLst>
                                      </p:cBhvr>
                                      <p:to>
                                        <p:strVal val="hidden"/>
                                      </p:to>
                                    </p:set>
                                  </p:childTnLst>
                                </p:cTn>
                              </p:par>
                              <p:par>
                                <p:cTn id="85" presetID="2" presetClass="exit" presetSubtype="4" fill="hold" nodeType="withEffect">
                                  <p:stCondLst>
                                    <p:cond delay="0"/>
                                  </p:stCondLst>
                                  <p:childTnLst>
                                    <p:anim calcmode="lin" valueType="num">
                                      <p:cBhvr additive="base">
                                        <p:cTn id="86" dur="500"/>
                                        <p:tgtEl>
                                          <p:spTgt spid="26"/>
                                        </p:tgtEl>
                                        <p:attrNameLst>
                                          <p:attrName>ppt_x</p:attrName>
                                        </p:attrNameLst>
                                      </p:cBhvr>
                                      <p:tavLst>
                                        <p:tav tm="0">
                                          <p:val>
                                            <p:strVal val="ppt_x"/>
                                          </p:val>
                                        </p:tav>
                                        <p:tav tm="100000">
                                          <p:val>
                                            <p:strVal val="ppt_x"/>
                                          </p:val>
                                        </p:tav>
                                      </p:tavLst>
                                    </p:anim>
                                    <p:anim calcmode="lin" valueType="num">
                                      <p:cBhvr additive="base">
                                        <p:cTn id="87" dur="500"/>
                                        <p:tgtEl>
                                          <p:spTgt spid="26"/>
                                        </p:tgtEl>
                                        <p:attrNameLst>
                                          <p:attrName>ppt_y</p:attrName>
                                        </p:attrNameLst>
                                      </p:cBhvr>
                                      <p:tavLst>
                                        <p:tav tm="0">
                                          <p:val>
                                            <p:strVal val="ppt_y"/>
                                          </p:val>
                                        </p:tav>
                                        <p:tav tm="100000">
                                          <p:val>
                                            <p:strVal val="1+ppt_h/2"/>
                                          </p:val>
                                        </p:tav>
                                      </p:tavLst>
                                    </p:anim>
                                    <p:set>
                                      <p:cBhvr>
                                        <p:cTn id="88" dur="1" fill="hold">
                                          <p:stCondLst>
                                            <p:cond delay="499"/>
                                          </p:stCondLst>
                                        </p:cTn>
                                        <p:tgtEl>
                                          <p:spTgt spid="26"/>
                                        </p:tgtEl>
                                        <p:attrNameLst>
                                          <p:attrName>style.visibility</p:attrName>
                                        </p:attrNameLst>
                                      </p:cBhvr>
                                      <p:to>
                                        <p:strVal val="hidden"/>
                                      </p:to>
                                    </p:set>
                                  </p:childTnLst>
                                </p:cTn>
                              </p:par>
                              <p:par>
                                <p:cTn id="89" presetID="16" presetClass="entr" presetSubtype="21"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barn(inVertical)">
                                      <p:cBhvr>
                                        <p:cTn id="91" dur="500"/>
                                        <p:tgtEl>
                                          <p:spTgt spid="27"/>
                                        </p:tgtEl>
                                      </p:cBhvr>
                                    </p:animEffect>
                                  </p:childTnLst>
                                </p:cTn>
                              </p:par>
                              <p:par>
                                <p:cTn id="92" presetID="16" presetClass="entr" presetSubtype="21" fill="hold" nodeType="with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barn(inVertical)">
                                      <p:cBhvr>
                                        <p:cTn id="9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19" grpId="1"/>
      <p:bldP spid="21" grpId="0"/>
      <p:bldP spid="21" grpId="1"/>
      <p:bldP spid="23" grpId="0"/>
      <p:bldP spid="23" grpId="1"/>
      <p:bldP spid="25" grpId="0"/>
      <p:bldP spid="25" grpId="1"/>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9;p37">
            <a:extLst>
              <a:ext uri="{FF2B5EF4-FFF2-40B4-BE49-F238E27FC236}">
                <a16:creationId xmlns:a16="http://schemas.microsoft.com/office/drawing/2014/main" id="{FA22C6E4-F148-432D-931B-1CC9DA012E09}"/>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Đặc tả usecase Đăng nhập</a:t>
            </a:r>
          </a:p>
        </p:txBody>
      </p:sp>
      <p:pic>
        <p:nvPicPr>
          <p:cNvPr id="3" name="Picture 2">
            <a:extLst>
              <a:ext uri="{FF2B5EF4-FFF2-40B4-BE49-F238E27FC236}">
                <a16:creationId xmlns:a16="http://schemas.microsoft.com/office/drawing/2014/main" id="{C35F1824-C761-45B5-9B2A-0EAFA30759C6}"/>
              </a:ext>
            </a:extLst>
          </p:cNvPr>
          <p:cNvPicPr>
            <a:picLocks noChangeAspect="1"/>
          </p:cNvPicPr>
          <p:nvPr/>
        </p:nvPicPr>
        <p:blipFill>
          <a:blip r:embed="rId2"/>
          <a:stretch>
            <a:fillRect/>
          </a:stretch>
        </p:blipFill>
        <p:spPr>
          <a:xfrm>
            <a:off x="4899661" y="211215"/>
            <a:ext cx="4075514" cy="4763327"/>
          </a:xfrm>
          <a:prstGeom prst="rect">
            <a:avLst/>
          </a:prstGeom>
        </p:spPr>
      </p:pic>
      <p:sp>
        <p:nvSpPr>
          <p:cNvPr id="8" name="Google Shape;299;p37">
            <a:extLst>
              <a:ext uri="{FF2B5EF4-FFF2-40B4-BE49-F238E27FC236}">
                <a16:creationId xmlns:a16="http://schemas.microsoft.com/office/drawing/2014/main" id="{1C005ACD-718E-4039-8179-E2B7D32C4E1C}"/>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Đặc tả usecase Đăng xuất</a:t>
            </a:r>
          </a:p>
        </p:txBody>
      </p:sp>
      <p:pic>
        <p:nvPicPr>
          <p:cNvPr id="9" name="Picture 8">
            <a:extLst>
              <a:ext uri="{FF2B5EF4-FFF2-40B4-BE49-F238E27FC236}">
                <a16:creationId xmlns:a16="http://schemas.microsoft.com/office/drawing/2014/main" id="{021B5DBE-3585-448D-9C79-854D5A3271DF}"/>
              </a:ext>
            </a:extLst>
          </p:cNvPr>
          <p:cNvPicPr>
            <a:picLocks noChangeAspect="1"/>
          </p:cNvPicPr>
          <p:nvPr/>
        </p:nvPicPr>
        <p:blipFill>
          <a:blip r:embed="rId3"/>
          <a:stretch>
            <a:fillRect/>
          </a:stretch>
        </p:blipFill>
        <p:spPr>
          <a:xfrm>
            <a:off x="2093214" y="1254252"/>
            <a:ext cx="4957572" cy="4041648"/>
          </a:xfrm>
          <a:prstGeom prst="rect">
            <a:avLst/>
          </a:prstGeom>
        </p:spPr>
      </p:pic>
      <p:sp>
        <p:nvSpPr>
          <p:cNvPr id="10" name="Google Shape;299;p37">
            <a:extLst>
              <a:ext uri="{FF2B5EF4-FFF2-40B4-BE49-F238E27FC236}">
                <a16:creationId xmlns:a16="http://schemas.microsoft.com/office/drawing/2014/main" id="{3CE26EBB-AFB1-4CD2-BDCC-BB5823DF52EE}"/>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Đặc tả usecase</a:t>
            </a:r>
          </a:p>
          <a:p>
            <a:r>
              <a:rPr lang="vi-VN" dirty="0">
                <a:latin typeface="SVN-Bio Sans" panose="020B0506020202040204" pitchFamily="34" charset="0"/>
              </a:rPr>
              <a:t>Quản lý công việc</a:t>
            </a:r>
          </a:p>
        </p:txBody>
      </p:sp>
      <p:pic>
        <p:nvPicPr>
          <p:cNvPr id="11" name="Picture 10">
            <a:extLst>
              <a:ext uri="{FF2B5EF4-FFF2-40B4-BE49-F238E27FC236}">
                <a16:creationId xmlns:a16="http://schemas.microsoft.com/office/drawing/2014/main" id="{604AB9C5-A4A5-4E30-A993-45CEB6DA1083}"/>
              </a:ext>
            </a:extLst>
          </p:cNvPr>
          <p:cNvPicPr>
            <a:picLocks noChangeAspect="1"/>
          </p:cNvPicPr>
          <p:nvPr/>
        </p:nvPicPr>
        <p:blipFill>
          <a:blip r:embed="rId4"/>
          <a:stretch>
            <a:fillRect/>
          </a:stretch>
        </p:blipFill>
        <p:spPr>
          <a:xfrm>
            <a:off x="4572000" y="0"/>
            <a:ext cx="2878343" cy="5143500"/>
          </a:xfrm>
          <a:prstGeom prst="rect">
            <a:avLst/>
          </a:prstGeom>
        </p:spPr>
      </p:pic>
      <p:sp>
        <p:nvSpPr>
          <p:cNvPr id="12" name="Google Shape;299;p37">
            <a:extLst>
              <a:ext uri="{FF2B5EF4-FFF2-40B4-BE49-F238E27FC236}">
                <a16:creationId xmlns:a16="http://schemas.microsoft.com/office/drawing/2014/main" id="{E6DA7FA3-67D1-4926-96C2-47063AD4CCB4}"/>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Đặc tả usecase</a:t>
            </a:r>
          </a:p>
          <a:p>
            <a:r>
              <a:rPr lang="vi-VN" dirty="0">
                <a:latin typeface="SVN-Bio Sans" panose="020B0506020202040204" pitchFamily="34" charset="0"/>
              </a:rPr>
              <a:t>Quản lý sản phẩm</a:t>
            </a:r>
          </a:p>
        </p:txBody>
      </p:sp>
      <p:pic>
        <p:nvPicPr>
          <p:cNvPr id="14" name="Picture 13">
            <a:extLst>
              <a:ext uri="{FF2B5EF4-FFF2-40B4-BE49-F238E27FC236}">
                <a16:creationId xmlns:a16="http://schemas.microsoft.com/office/drawing/2014/main" id="{4B0CE289-64F5-4F20-B9D3-CDF9E5DBD729}"/>
              </a:ext>
            </a:extLst>
          </p:cNvPr>
          <p:cNvPicPr>
            <a:picLocks noChangeAspect="1"/>
          </p:cNvPicPr>
          <p:nvPr/>
        </p:nvPicPr>
        <p:blipFill>
          <a:blip r:embed="rId5"/>
          <a:stretch>
            <a:fillRect/>
          </a:stretch>
        </p:blipFill>
        <p:spPr>
          <a:xfrm>
            <a:off x="4609034" y="0"/>
            <a:ext cx="2928212" cy="5143500"/>
          </a:xfrm>
          <a:prstGeom prst="rect">
            <a:avLst/>
          </a:prstGeom>
        </p:spPr>
      </p:pic>
      <p:sp>
        <p:nvSpPr>
          <p:cNvPr id="19" name="Google Shape;299;p37">
            <a:extLst>
              <a:ext uri="{FF2B5EF4-FFF2-40B4-BE49-F238E27FC236}">
                <a16:creationId xmlns:a16="http://schemas.microsoft.com/office/drawing/2014/main" id="{ACD62521-E7F9-4E54-896A-93816C00E3AF}"/>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Đặc tả usecase</a:t>
            </a:r>
          </a:p>
          <a:p>
            <a:r>
              <a:rPr lang="vi-VN" dirty="0">
                <a:latin typeface="SVN-Bio Sans" panose="020B0506020202040204" pitchFamily="34" charset="0"/>
              </a:rPr>
              <a:t>Quản lý Chỉ tiêu</a:t>
            </a:r>
          </a:p>
        </p:txBody>
      </p:sp>
      <p:pic>
        <p:nvPicPr>
          <p:cNvPr id="20" name="Picture 19">
            <a:extLst>
              <a:ext uri="{FF2B5EF4-FFF2-40B4-BE49-F238E27FC236}">
                <a16:creationId xmlns:a16="http://schemas.microsoft.com/office/drawing/2014/main" id="{408B7B12-97E9-4A41-ACDD-D2B5AD628BD8}"/>
              </a:ext>
            </a:extLst>
          </p:cNvPr>
          <p:cNvPicPr>
            <a:picLocks noChangeAspect="1"/>
          </p:cNvPicPr>
          <p:nvPr/>
        </p:nvPicPr>
        <p:blipFill>
          <a:blip r:embed="rId6"/>
          <a:stretch>
            <a:fillRect/>
          </a:stretch>
        </p:blipFill>
        <p:spPr>
          <a:xfrm>
            <a:off x="4609034" y="0"/>
            <a:ext cx="2928212" cy="5143500"/>
          </a:xfrm>
          <a:prstGeom prst="rect">
            <a:avLst/>
          </a:prstGeom>
        </p:spPr>
      </p:pic>
      <p:sp>
        <p:nvSpPr>
          <p:cNvPr id="21" name="Google Shape;299;p37">
            <a:extLst>
              <a:ext uri="{FF2B5EF4-FFF2-40B4-BE49-F238E27FC236}">
                <a16:creationId xmlns:a16="http://schemas.microsoft.com/office/drawing/2014/main" id="{52FE5E06-A1F1-44BB-BD2B-C522819C6E50}"/>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Đặc tả usecase</a:t>
            </a:r>
          </a:p>
          <a:p>
            <a:r>
              <a:rPr lang="vi-VN" dirty="0">
                <a:latin typeface="SVN-Bio Sans" panose="020B0506020202040204" pitchFamily="34" charset="0"/>
              </a:rPr>
              <a:t>Quản lý Slider</a:t>
            </a:r>
          </a:p>
        </p:txBody>
      </p:sp>
      <p:pic>
        <p:nvPicPr>
          <p:cNvPr id="22" name="Picture 21">
            <a:extLst>
              <a:ext uri="{FF2B5EF4-FFF2-40B4-BE49-F238E27FC236}">
                <a16:creationId xmlns:a16="http://schemas.microsoft.com/office/drawing/2014/main" id="{76BFD340-1150-492D-A360-5DDACD2DBCD6}"/>
              </a:ext>
            </a:extLst>
          </p:cNvPr>
          <p:cNvPicPr>
            <a:picLocks noChangeAspect="1"/>
          </p:cNvPicPr>
          <p:nvPr/>
        </p:nvPicPr>
        <p:blipFill>
          <a:blip r:embed="rId7"/>
          <a:stretch>
            <a:fillRect/>
          </a:stretch>
        </p:blipFill>
        <p:spPr>
          <a:xfrm>
            <a:off x="4485206" y="22860"/>
            <a:ext cx="3175867" cy="5311987"/>
          </a:xfrm>
          <a:prstGeom prst="rect">
            <a:avLst/>
          </a:prstGeom>
        </p:spPr>
      </p:pic>
      <p:sp>
        <p:nvSpPr>
          <p:cNvPr id="23" name="Google Shape;299;p37">
            <a:extLst>
              <a:ext uri="{FF2B5EF4-FFF2-40B4-BE49-F238E27FC236}">
                <a16:creationId xmlns:a16="http://schemas.microsoft.com/office/drawing/2014/main" id="{6A1E6638-A792-409D-8F94-40DEB5A6BC05}"/>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Đặc tả usecase</a:t>
            </a:r>
          </a:p>
          <a:p>
            <a:r>
              <a:rPr lang="vi-VN" dirty="0">
                <a:latin typeface="SVN-Bio Sans" panose="020B0506020202040204" pitchFamily="34" charset="0"/>
              </a:rPr>
              <a:t>Thực hiện chỉ tiêu</a:t>
            </a:r>
          </a:p>
        </p:txBody>
      </p:sp>
      <p:pic>
        <p:nvPicPr>
          <p:cNvPr id="24" name="Picture 23">
            <a:extLst>
              <a:ext uri="{FF2B5EF4-FFF2-40B4-BE49-F238E27FC236}">
                <a16:creationId xmlns:a16="http://schemas.microsoft.com/office/drawing/2014/main" id="{B4144D74-1EFD-4131-B290-38BC494CA923}"/>
              </a:ext>
            </a:extLst>
          </p:cNvPr>
          <p:cNvPicPr>
            <a:picLocks noChangeAspect="1"/>
          </p:cNvPicPr>
          <p:nvPr/>
        </p:nvPicPr>
        <p:blipFill>
          <a:blip r:embed="rId8"/>
          <a:stretch>
            <a:fillRect/>
          </a:stretch>
        </p:blipFill>
        <p:spPr>
          <a:xfrm>
            <a:off x="3937254" y="68580"/>
            <a:ext cx="4957572" cy="5143500"/>
          </a:xfrm>
          <a:prstGeom prst="rect">
            <a:avLst/>
          </a:prstGeom>
        </p:spPr>
      </p:pic>
      <p:sp>
        <p:nvSpPr>
          <p:cNvPr id="25" name="Google Shape;299;p37">
            <a:extLst>
              <a:ext uri="{FF2B5EF4-FFF2-40B4-BE49-F238E27FC236}">
                <a16:creationId xmlns:a16="http://schemas.microsoft.com/office/drawing/2014/main" id="{2832A31A-4B41-4E64-B635-9F2088D2443E}"/>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Đặc tả usecase</a:t>
            </a:r>
          </a:p>
          <a:p>
            <a:r>
              <a:rPr lang="vi-VN" dirty="0">
                <a:latin typeface="SVN-Bio Sans" panose="020B0506020202040204" pitchFamily="34" charset="0"/>
              </a:rPr>
              <a:t>Gửi phản hồi</a:t>
            </a:r>
          </a:p>
        </p:txBody>
      </p:sp>
      <p:pic>
        <p:nvPicPr>
          <p:cNvPr id="26" name="Picture 25">
            <a:extLst>
              <a:ext uri="{FF2B5EF4-FFF2-40B4-BE49-F238E27FC236}">
                <a16:creationId xmlns:a16="http://schemas.microsoft.com/office/drawing/2014/main" id="{EA4CF1CB-325D-44E4-9C6D-A9A195661FD7}"/>
              </a:ext>
            </a:extLst>
          </p:cNvPr>
          <p:cNvPicPr>
            <a:picLocks noChangeAspect="1"/>
          </p:cNvPicPr>
          <p:nvPr/>
        </p:nvPicPr>
        <p:blipFill>
          <a:blip r:embed="rId9"/>
          <a:stretch>
            <a:fillRect/>
          </a:stretch>
        </p:blipFill>
        <p:spPr>
          <a:xfrm>
            <a:off x="3350514" y="531834"/>
            <a:ext cx="5587746" cy="4898940"/>
          </a:xfrm>
          <a:prstGeom prst="rect">
            <a:avLst/>
          </a:prstGeom>
        </p:spPr>
      </p:pic>
      <p:sp>
        <p:nvSpPr>
          <p:cNvPr id="27" name="Google Shape;299;p37">
            <a:extLst>
              <a:ext uri="{FF2B5EF4-FFF2-40B4-BE49-F238E27FC236}">
                <a16:creationId xmlns:a16="http://schemas.microsoft.com/office/drawing/2014/main" id="{C0127C0A-B3D8-4176-8611-AB74F6ECA86F}"/>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Đặc tả usecase</a:t>
            </a:r>
          </a:p>
          <a:p>
            <a:r>
              <a:rPr lang="vi-VN" dirty="0">
                <a:latin typeface="SVN-Bio Sans" panose="020B0506020202040204" pitchFamily="34" charset="0"/>
              </a:rPr>
              <a:t>Quản lý công việc cá nhân</a:t>
            </a:r>
          </a:p>
        </p:txBody>
      </p:sp>
      <p:pic>
        <p:nvPicPr>
          <p:cNvPr id="28" name="Picture 27">
            <a:extLst>
              <a:ext uri="{FF2B5EF4-FFF2-40B4-BE49-F238E27FC236}">
                <a16:creationId xmlns:a16="http://schemas.microsoft.com/office/drawing/2014/main" id="{21232DC0-B87B-4622-B8BB-3FCED0F01D90}"/>
              </a:ext>
            </a:extLst>
          </p:cNvPr>
          <p:cNvPicPr>
            <a:picLocks noChangeAspect="1"/>
          </p:cNvPicPr>
          <p:nvPr/>
        </p:nvPicPr>
        <p:blipFill>
          <a:blip r:embed="rId10"/>
          <a:stretch>
            <a:fillRect/>
          </a:stretch>
        </p:blipFill>
        <p:spPr>
          <a:xfrm>
            <a:off x="4828624" y="0"/>
            <a:ext cx="4131310" cy="5143500"/>
          </a:xfrm>
          <a:prstGeom prst="rect">
            <a:avLst/>
          </a:prstGeom>
        </p:spPr>
      </p:pic>
      <p:sp>
        <p:nvSpPr>
          <p:cNvPr id="29" name="Google Shape;299;p37">
            <a:extLst>
              <a:ext uri="{FF2B5EF4-FFF2-40B4-BE49-F238E27FC236}">
                <a16:creationId xmlns:a16="http://schemas.microsoft.com/office/drawing/2014/main" id="{F40CFB24-0448-4251-A749-CA316193459D}"/>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Đặc tả usecase</a:t>
            </a:r>
          </a:p>
          <a:p>
            <a:r>
              <a:rPr lang="vi-VN" dirty="0">
                <a:latin typeface="SVN-Bio Sans" panose="020B0506020202040204" pitchFamily="34" charset="0"/>
              </a:rPr>
              <a:t>Tìm kiếm sản phẩm</a:t>
            </a:r>
          </a:p>
        </p:txBody>
      </p:sp>
      <p:pic>
        <p:nvPicPr>
          <p:cNvPr id="30" name="Picture 29">
            <a:extLst>
              <a:ext uri="{FF2B5EF4-FFF2-40B4-BE49-F238E27FC236}">
                <a16:creationId xmlns:a16="http://schemas.microsoft.com/office/drawing/2014/main" id="{D944ADED-BD01-442D-9B5F-E7F7598B2E33}"/>
              </a:ext>
            </a:extLst>
          </p:cNvPr>
          <p:cNvPicPr>
            <a:picLocks noChangeAspect="1"/>
          </p:cNvPicPr>
          <p:nvPr/>
        </p:nvPicPr>
        <p:blipFill>
          <a:blip r:embed="rId11"/>
          <a:stretch>
            <a:fillRect/>
          </a:stretch>
        </p:blipFill>
        <p:spPr>
          <a:xfrm>
            <a:off x="4066794" y="617982"/>
            <a:ext cx="4957572" cy="4882896"/>
          </a:xfrm>
          <a:prstGeom prst="rect">
            <a:avLst/>
          </a:prstGeom>
        </p:spPr>
      </p:pic>
      <p:sp>
        <p:nvSpPr>
          <p:cNvPr id="31" name="Google Shape;299;p37">
            <a:extLst>
              <a:ext uri="{FF2B5EF4-FFF2-40B4-BE49-F238E27FC236}">
                <a16:creationId xmlns:a16="http://schemas.microsoft.com/office/drawing/2014/main" id="{12BED4C0-AB83-4BF4-B90B-D831E6C08A71}"/>
              </a:ext>
            </a:extLst>
          </p:cNvPr>
          <p:cNvSpPr txBox="1">
            <a:spLocks/>
          </p:cNvSpPr>
          <p:nvPr/>
        </p:nvSpPr>
        <p:spPr>
          <a:xfrm>
            <a:off x="168826" y="44511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Đặc tả usecase</a:t>
            </a:r>
          </a:p>
          <a:p>
            <a:r>
              <a:rPr lang="vi-VN" dirty="0">
                <a:latin typeface="SVN-Bio Sans" panose="020B0506020202040204" pitchFamily="34" charset="0"/>
              </a:rPr>
              <a:t>Quản lý bài viết</a:t>
            </a:r>
          </a:p>
        </p:txBody>
      </p:sp>
      <p:pic>
        <p:nvPicPr>
          <p:cNvPr id="32" name="Picture 31">
            <a:extLst>
              <a:ext uri="{FF2B5EF4-FFF2-40B4-BE49-F238E27FC236}">
                <a16:creationId xmlns:a16="http://schemas.microsoft.com/office/drawing/2014/main" id="{B0E237DD-7EAA-47F2-A267-C5AD3EC5A3E7}"/>
              </a:ext>
            </a:extLst>
          </p:cNvPr>
          <p:cNvPicPr>
            <a:picLocks noChangeAspect="1"/>
          </p:cNvPicPr>
          <p:nvPr/>
        </p:nvPicPr>
        <p:blipFill>
          <a:blip r:embed="rId12"/>
          <a:stretch>
            <a:fillRect/>
          </a:stretch>
        </p:blipFill>
        <p:spPr>
          <a:xfrm>
            <a:off x="4316907" y="0"/>
            <a:ext cx="2933346" cy="5143500"/>
          </a:xfrm>
          <a:prstGeom prst="rect">
            <a:avLst/>
          </a:prstGeom>
        </p:spPr>
      </p:pic>
    </p:spTree>
    <p:extLst>
      <p:ext uri="{BB962C8B-B14F-4D97-AF65-F5344CB8AC3E}">
        <p14:creationId xmlns:p14="http://schemas.microsoft.com/office/powerpoint/2010/main" val="106405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grpId="1" nodeType="clickEffect">
                                  <p:stCondLst>
                                    <p:cond delay="0"/>
                                  </p:stCondLst>
                                  <p:childTnLst>
                                    <p:anim calcmode="lin" valueType="num">
                                      <p:cBhvr additive="base">
                                        <p:cTn id="20" dur="500"/>
                                        <p:tgtEl>
                                          <p:spTgt spid="8"/>
                                        </p:tgtEl>
                                        <p:attrNameLst>
                                          <p:attrName>ppt_x</p:attrName>
                                        </p:attrNameLst>
                                      </p:cBhvr>
                                      <p:tavLst>
                                        <p:tav tm="0">
                                          <p:val>
                                            <p:strVal val="ppt_x"/>
                                          </p:val>
                                        </p:tav>
                                        <p:tav tm="100000">
                                          <p:val>
                                            <p:strVal val="ppt_x"/>
                                          </p:val>
                                        </p:tav>
                                      </p:tavLst>
                                    </p:anim>
                                    <p:anim calcmode="lin" valueType="num">
                                      <p:cBhvr additive="base">
                                        <p:cTn id="21" dur="500"/>
                                        <p:tgtEl>
                                          <p:spTgt spid="8"/>
                                        </p:tgtEl>
                                        <p:attrNameLst>
                                          <p:attrName>ppt_y</p:attrName>
                                        </p:attrNameLst>
                                      </p:cBhvr>
                                      <p:tavLst>
                                        <p:tav tm="0">
                                          <p:val>
                                            <p:strVal val="ppt_y"/>
                                          </p:val>
                                        </p:tav>
                                        <p:tav tm="100000">
                                          <p:val>
                                            <p:strVal val="1+ppt_h/2"/>
                                          </p:val>
                                        </p:tav>
                                      </p:tavLst>
                                    </p:anim>
                                    <p:set>
                                      <p:cBhvr>
                                        <p:cTn id="22" dur="1" fill="hold">
                                          <p:stCondLst>
                                            <p:cond delay="499"/>
                                          </p:stCondLst>
                                        </p:cTn>
                                        <p:tgtEl>
                                          <p:spTgt spid="8"/>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9"/>
                                        </p:tgtEl>
                                        <p:attrNameLst>
                                          <p:attrName>ppt_x</p:attrName>
                                        </p:attrNameLst>
                                      </p:cBhvr>
                                      <p:tavLst>
                                        <p:tav tm="0">
                                          <p:val>
                                            <p:strVal val="ppt_x"/>
                                          </p:val>
                                        </p:tav>
                                        <p:tav tm="100000">
                                          <p:val>
                                            <p:strVal val="ppt_x"/>
                                          </p:val>
                                        </p:tav>
                                      </p:tavLst>
                                    </p:anim>
                                    <p:anim calcmode="lin" valueType="num">
                                      <p:cBhvr additive="base">
                                        <p:cTn id="25" dur="500"/>
                                        <p:tgtEl>
                                          <p:spTgt spid="9"/>
                                        </p:tgtEl>
                                        <p:attrNameLst>
                                          <p:attrName>ppt_y</p:attrName>
                                        </p:attrNameLst>
                                      </p:cBhvr>
                                      <p:tavLst>
                                        <p:tav tm="0">
                                          <p:val>
                                            <p:strVal val="ppt_y"/>
                                          </p:val>
                                        </p:tav>
                                        <p:tav tm="100000">
                                          <p:val>
                                            <p:strVal val="1+ppt_h/2"/>
                                          </p:val>
                                        </p:tav>
                                      </p:tavLst>
                                    </p:anim>
                                    <p:set>
                                      <p:cBhvr>
                                        <p:cTn id="26" dur="1" fill="hold">
                                          <p:stCondLst>
                                            <p:cond delay="499"/>
                                          </p:stCondLst>
                                        </p:cTn>
                                        <p:tgtEl>
                                          <p:spTgt spid="9"/>
                                        </p:tgtEl>
                                        <p:attrNameLst>
                                          <p:attrName>style.visibility</p:attrName>
                                        </p:attrNameLst>
                                      </p:cBhvr>
                                      <p:to>
                                        <p:strVal val="hidden"/>
                                      </p:to>
                                    </p:set>
                                  </p:childTnLst>
                                </p:cTn>
                              </p:par>
                              <p:par>
                                <p:cTn id="27" presetID="6" presetClass="entr" presetSubtype="16"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circle(in)">
                                      <p:cBhvr>
                                        <p:cTn id="29" dur="2000"/>
                                        <p:tgtEl>
                                          <p:spTgt spid="10"/>
                                        </p:tgtEl>
                                      </p:cBhvr>
                                    </p:animEffect>
                                  </p:childTnLst>
                                </p:cTn>
                              </p:par>
                              <p:par>
                                <p:cTn id="30" presetID="6" presetClass="entr" presetSubtype="16"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ircle(in)">
                                      <p:cBhvr>
                                        <p:cTn id="32" dur="2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xit" presetSubtype="21" fill="hold" grpId="1" nodeType="clickEffect">
                                  <p:stCondLst>
                                    <p:cond delay="0"/>
                                  </p:stCondLst>
                                  <p:childTnLst>
                                    <p:animEffect transition="out" filter="barn(inVertical)">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par>
                                <p:cTn id="38" presetID="16" presetClass="exit" presetSubtype="21" fill="hold" nodeType="withEffect">
                                  <p:stCondLst>
                                    <p:cond delay="0"/>
                                  </p:stCondLst>
                                  <p:childTnLst>
                                    <p:animEffect transition="out" filter="barn(inVertical)">
                                      <p:cBhvr>
                                        <p:cTn id="39" dur="500"/>
                                        <p:tgtEl>
                                          <p:spTgt spid="11"/>
                                        </p:tgtEl>
                                      </p:cBhvr>
                                    </p:animEffect>
                                    <p:set>
                                      <p:cBhvr>
                                        <p:cTn id="40" dur="1" fill="hold">
                                          <p:stCondLst>
                                            <p:cond delay="499"/>
                                          </p:stCondLst>
                                        </p:cTn>
                                        <p:tgtEl>
                                          <p:spTgt spid="11"/>
                                        </p:tgtEl>
                                        <p:attrNameLst>
                                          <p:attrName>style.visibility</p:attrName>
                                        </p:attrNameLst>
                                      </p:cBhvr>
                                      <p:to>
                                        <p:strVal val="hidden"/>
                                      </p:to>
                                    </p:set>
                                  </p:childTnLst>
                                </p:cTn>
                              </p:par>
                              <p:par>
                                <p:cTn id="41" presetID="16" presetClass="entr" presetSubtype="21"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arn(inVertical)">
                                      <p:cBhvr>
                                        <p:cTn id="43" dur="500"/>
                                        <p:tgtEl>
                                          <p:spTgt spid="12"/>
                                        </p:tgtEl>
                                      </p:cBhvr>
                                    </p:animEffect>
                                  </p:childTnLst>
                                </p:cTn>
                              </p:par>
                              <p:par>
                                <p:cTn id="44" presetID="16" presetClass="entr" presetSubtype="21"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barn(inVertical)">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12"/>
                                        </p:tgtEl>
                                      </p:cBhvr>
                                    </p:animEffect>
                                    <p:set>
                                      <p:cBhvr>
                                        <p:cTn id="51" dur="1" fill="hold">
                                          <p:stCondLst>
                                            <p:cond delay="499"/>
                                          </p:stCondLst>
                                        </p:cTn>
                                        <p:tgtEl>
                                          <p:spTgt spid="12"/>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par>
                                <p:cTn id="55" presetID="16" presetClass="entr" presetSubtype="21"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barn(inVertical)">
                                      <p:cBhvr>
                                        <p:cTn id="57" dur="500"/>
                                        <p:tgtEl>
                                          <p:spTgt spid="19"/>
                                        </p:tgtEl>
                                      </p:cBhvr>
                                    </p:animEffect>
                                  </p:childTnLst>
                                </p:cTn>
                              </p:par>
                              <p:par>
                                <p:cTn id="58" presetID="16" presetClass="entr" presetSubtype="21"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barn(inVertical)">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xit" presetSubtype="0" fill="hold" grpId="1" nodeType="clickEffect">
                                  <p:stCondLst>
                                    <p:cond delay="0"/>
                                  </p:stCondLst>
                                  <p:childTnLst>
                                    <p:animEffect transition="out" filter="fade">
                                      <p:cBhvr>
                                        <p:cTn id="64" dur="1000"/>
                                        <p:tgtEl>
                                          <p:spTgt spid="19"/>
                                        </p:tgtEl>
                                      </p:cBhvr>
                                    </p:animEffect>
                                    <p:anim calcmode="lin" valueType="num">
                                      <p:cBhvr>
                                        <p:cTn id="65" dur="1000"/>
                                        <p:tgtEl>
                                          <p:spTgt spid="19"/>
                                        </p:tgtEl>
                                        <p:attrNameLst>
                                          <p:attrName>ppt_x</p:attrName>
                                        </p:attrNameLst>
                                      </p:cBhvr>
                                      <p:tavLst>
                                        <p:tav tm="0">
                                          <p:val>
                                            <p:strVal val="ppt_x"/>
                                          </p:val>
                                        </p:tav>
                                        <p:tav tm="100000">
                                          <p:val>
                                            <p:strVal val="ppt_x"/>
                                          </p:val>
                                        </p:tav>
                                      </p:tavLst>
                                    </p:anim>
                                    <p:anim calcmode="lin" valueType="num">
                                      <p:cBhvr>
                                        <p:cTn id="66" dur="1000"/>
                                        <p:tgtEl>
                                          <p:spTgt spid="19"/>
                                        </p:tgtEl>
                                        <p:attrNameLst>
                                          <p:attrName>ppt_y</p:attrName>
                                        </p:attrNameLst>
                                      </p:cBhvr>
                                      <p:tavLst>
                                        <p:tav tm="0">
                                          <p:val>
                                            <p:strVal val="ppt_y"/>
                                          </p:val>
                                        </p:tav>
                                        <p:tav tm="100000">
                                          <p:val>
                                            <p:strVal val="ppt_y+.1"/>
                                          </p:val>
                                        </p:tav>
                                      </p:tavLst>
                                    </p:anim>
                                    <p:set>
                                      <p:cBhvr>
                                        <p:cTn id="67" dur="1" fill="hold">
                                          <p:stCondLst>
                                            <p:cond delay="999"/>
                                          </p:stCondLst>
                                        </p:cTn>
                                        <p:tgtEl>
                                          <p:spTgt spid="19"/>
                                        </p:tgtEl>
                                        <p:attrNameLst>
                                          <p:attrName>style.visibility</p:attrName>
                                        </p:attrNameLst>
                                      </p:cBhvr>
                                      <p:to>
                                        <p:strVal val="hidden"/>
                                      </p:to>
                                    </p:set>
                                  </p:childTnLst>
                                </p:cTn>
                              </p:par>
                              <p:par>
                                <p:cTn id="68" presetID="42" presetClass="exit" presetSubtype="0" fill="hold" nodeType="withEffect">
                                  <p:stCondLst>
                                    <p:cond delay="0"/>
                                  </p:stCondLst>
                                  <p:childTnLst>
                                    <p:animEffect transition="out" filter="fade">
                                      <p:cBhvr>
                                        <p:cTn id="69" dur="1000"/>
                                        <p:tgtEl>
                                          <p:spTgt spid="20"/>
                                        </p:tgtEl>
                                      </p:cBhvr>
                                    </p:animEffect>
                                    <p:anim calcmode="lin" valueType="num">
                                      <p:cBhvr>
                                        <p:cTn id="70" dur="1000"/>
                                        <p:tgtEl>
                                          <p:spTgt spid="20"/>
                                        </p:tgtEl>
                                        <p:attrNameLst>
                                          <p:attrName>ppt_x</p:attrName>
                                        </p:attrNameLst>
                                      </p:cBhvr>
                                      <p:tavLst>
                                        <p:tav tm="0">
                                          <p:val>
                                            <p:strVal val="ppt_x"/>
                                          </p:val>
                                        </p:tav>
                                        <p:tav tm="100000">
                                          <p:val>
                                            <p:strVal val="ppt_x"/>
                                          </p:val>
                                        </p:tav>
                                      </p:tavLst>
                                    </p:anim>
                                    <p:anim calcmode="lin" valueType="num">
                                      <p:cBhvr>
                                        <p:cTn id="71" dur="1000"/>
                                        <p:tgtEl>
                                          <p:spTgt spid="20"/>
                                        </p:tgtEl>
                                        <p:attrNameLst>
                                          <p:attrName>ppt_y</p:attrName>
                                        </p:attrNameLst>
                                      </p:cBhvr>
                                      <p:tavLst>
                                        <p:tav tm="0">
                                          <p:val>
                                            <p:strVal val="ppt_y"/>
                                          </p:val>
                                        </p:tav>
                                        <p:tav tm="100000">
                                          <p:val>
                                            <p:strVal val="ppt_y+.1"/>
                                          </p:val>
                                        </p:tav>
                                      </p:tavLst>
                                    </p:anim>
                                    <p:set>
                                      <p:cBhvr>
                                        <p:cTn id="72" dur="1" fill="hold">
                                          <p:stCondLst>
                                            <p:cond delay="999"/>
                                          </p:stCondLst>
                                        </p:cTn>
                                        <p:tgtEl>
                                          <p:spTgt spid="20"/>
                                        </p:tgtEl>
                                        <p:attrNameLst>
                                          <p:attrName>style.visibility</p:attrName>
                                        </p:attrNameLst>
                                      </p:cBhvr>
                                      <p:to>
                                        <p:strVal val="hidden"/>
                                      </p:to>
                                    </p:set>
                                  </p:childTnLst>
                                </p:cTn>
                              </p:par>
                              <p:par>
                                <p:cTn id="73" presetID="42" presetClass="entr" presetSubtype="0"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1000"/>
                                        <p:tgtEl>
                                          <p:spTgt spid="21"/>
                                        </p:tgtEl>
                                      </p:cBhvr>
                                    </p:animEffect>
                                    <p:anim calcmode="lin" valueType="num">
                                      <p:cBhvr>
                                        <p:cTn id="76" dur="1000" fill="hold"/>
                                        <p:tgtEl>
                                          <p:spTgt spid="21"/>
                                        </p:tgtEl>
                                        <p:attrNameLst>
                                          <p:attrName>ppt_x</p:attrName>
                                        </p:attrNameLst>
                                      </p:cBhvr>
                                      <p:tavLst>
                                        <p:tav tm="0">
                                          <p:val>
                                            <p:strVal val="#ppt_x"/>
                                          </p:val>
                                        </p:tav>
                                        <p:tav tm="100000">
                                          <p:val>
                                            <p:strVal val="#ppt_x"/>
                                          </p:val>
                                        </p:tav>
                                      </p:tavLst>
                                    </p:anim>
                                    <p:anim calcmode="lin" valueType="num">
                                      <p:cBhvr>
                                        <p:cTn id="77" dur="1000" fill="hold"/>
                                        <p:tgtEl>
                                          <p:spTgt spid="21"/>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1000"/>
                                        <p:tgtEl>
                                          <p:spTgt spid="22"/>
                                        </p:tgtEl>
                                      </p:cBhvr>
                                    </p:animEffect>
                                    <p:anim calcmode="lin" valueType="num">
                                      <p:cBhvr>
                                        <p:cTn id="81" dur="1000" fill="hold"/>
                                        <p:tgtEl>
                                          <p:spTgt spid="22"/>
                                        </p:tgtEl>
                                        <p:attrNameLst>
                                          <p:attrName>ppt_x</p:attrName>
                                        </p:attrNameLst>
                                      </p:cBhvr>
                                      <p:tavLst>
                                        <p:tav tm="0">
                                          <p:val>
                                            <p:strVal val="#ppt_x"/>
                                          </p:val>
                                        </p:tav>
                                        <p:tav tm="100000">
                                          <p:val>
                                            <p:strVal val="#ppt_x"/>
                                          </p:val>
                                        </p:tav>
                                      </p:tavLst>
                                    </p:anim>
                                    <p:anim calcmode="lin" valueType="num">
                                      <p:cBhvr>
                                        <p:cTn id="8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xit" presetSubtype="4" fill="hold" grpId="1" nodeType="clickEffect">
                                  <p:stCondLst>
                                    <p:cond delay="0"/>
                                  </p:stCondLst>
                                  <p:childTnLst>
                                    <p:anim calcmode="lin" valueType="num">
                                      <p:cBhvr additive="base">
                                        <p:cTn id="86" dur="500"/>
                                        <p:tgtEl>
                                          <p:spTgt spid="21"/>
                                        </p:tgtEl>
                                        <p:attrNameLst>
                                          <p:attrName>ppt_x</p:attrName>
                                        </p:attrNameLst>
                                      </p:cBhvr>
                                      <p:tavLst>
                                        <p:tav tm="0">
                                          <p:val>
                                            <p:strVal val="ppt_x"/>
                                          </p:val>
                                        </p:tav>
                                        <p:tav tm="100000">
                                          <p:val>
                                            <p:strVal val="ppt_x"/>
                                          </p:val>
                                        </p:tav>
                                      </p:tavLst>
                                    </p:anim>
                                    <p:anim calcmode="lin" valueType="num">
                                      <p:cBhvr additive="base">
                                        <p:cTn id="87" dur="500"/>
                                        <p:tgtEl>
                                          <p:spTgt spid="21"/>
                                        </p:tgtEl>
                                        <p:attrNameLst>
                                          <p:attrName>ppt_y</p:attrName>
                                        </p:attrNameLst>
                                      </p:cBhvr>
                                      <p:tavLst>
                                        <p:tav tm="0">
                                          <p:val>
                                            <p:strVal val="ppt_y"/>
                                          </p:val>
                                        </p:tav>
                                        <p:tav tm="100000">
                                          <p:val>
                                            <p:strVal val="1+ppt_h/2"/>
                                          </p:val>
                                        </p:tav>
                                      </p:tavLst>
                                    </p:anim>
                                    <p:set>
                                      <p:cBhvr>
                                        <p:cTn id="88" dur="1" fill="hold">
                                          <p:stCondLst>
                                            <p:cond delay="499"/>
                                          </p:stCondLst>
                                        </p:cTn>
                                        <p:tgtEl>
                                          <p:spTgt spid="21"/>
                                        </p:tgtEl>
                                        <p:attrNameLst>
                                          <p:attrName>style.visibility</p:attrName>
                                        </p:attrNameLst>
                                      </p:cBhvr>
                                      <p:to>
                                        <p:strVal val="hidden"/>
                                      </p:to>
                                    </p:set>
                                  </p:childTnLst>
                                </p:cTn>
                              </p:par>
                              <p:par>
                                <p:cTn id="89" presetID="2" presetClass="exit" presetSubtype="4" fill="hold" nodeType="withEffect">
                                  <p:stCondLst>
                                    <p:cond delay="0"/>
                                  </p:stCondLst>
                                  <p:childTnLst>
                                    <p:anim calcmode="lin" valueType="num">
                                      <p:cBhvr additive="base">
                                        <p:cTn id="90" dur="500"/>
                                        <p:tgtEl>
                                          <p:spTgt spid="22"/>
                                        </p:tgtEl>
                                        <p:attrNameLst>
                                          <p:attrName>ppt_x</p:attrName>
                                        </p:attrNameLst>
                                      </p:cBhvr>
                                      <p:tavLst>
                                        <p:tav tm="0">
                                          <p:val>
                                            <p:strVal val="ppt_x"/>
                                          </p:val>
                                        </p:tav>
                                        <p:tav tm="100000">
                                          <p:val>
                                            <p:strVal val="ppt_x"/>
                                          </p:val>
                                        </p:tav>
                                      </p:tavLst>
                                    </p:anim>
                                    <p:anim calcmode="lin" valueType="num">
                                      <p:cBhvr additive="base">
                                        <p:cTn id="91" dur="500"/>
                                        <p:tgtEl>
                                          <p:spTgt spid="22"/>
                                        </p:tgtEl>
                                        <p:attrNameLst>
                                          <p:attrName>ppt_y</p:attrName>
                                        </p:attrNameLst>
                                      </p:cBhvr>
                                      <p:tavLst>
                                        <p:tav tm="0">
                                          <p:val>
                                            <p:strVal val="ppt_y"/>
                                          </p:val>
                                        </p:tav>
                                        <p:tav tm="100000">
                                          <p:val>
                                            <p:strVal val="1+ppt_h/2"/>
                                          </p:val>
                                        </p:tav>
                                      </p:tavLst>
                                    </p:anim>
                                    <p:set>
                                      <p:cBhvr>
                                        <p:cTn id="92" dur="1" fill="hold">
                                          <p:stCondLst>
                                            <p:cond delay="499"/>
                                          </p:stCondLst>
                                        </p:cTn>
                                        <p:tgtEl>
                                          <p:spTgt spid="22"/>
                                        </p:tgtEl>
                                        <p:attrNameLst>
                                          <p:attrName>style.visibility</p:attrName>
                                        </p:attrNameLst>
                                      </p:cBhvr>
                                      <p:to>
                                        <p:strVal val="hidden"/>
                                      </p:to>
                                    </p:set>
                                  </p:childTnLst>
                                </p:cTn>
                              </p:par>
                              <p:par>
                                <p:cTn id="93" presetID="42" presetClass="entr" presetSubtype="0" fill="hold" grpId="0"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1000"/>
                                        <p:tgtEl>
                                          <p:spTgt spid="23"/>
                                        </p:tgtEl>
                                      </p:cBhvr>
                                    </p:animEffect>
                                    <p:anim calcmode="lin" valueType="num">
                                      <p:cBhvr>
                                        <p:cTn id="96" dur="1000" fill="hold"/>
                                        <p:tgtEl>
                                          <p:spTgt spid="23"/>
                                        </p:tgtEl>
                                        <p:attrNameLst>
                                          <p:attrName>ppt_x</p:attrName>
                                        </p:attrNameLst>
                                      </p:cBhvr>
                                      <p:tavLst>
                                        <p:tav tm="0">
                                          <p:val>
                                            <p:strVal val="#ppt_x"/>
                                          </p:val>
                                        </p:tav>
                                        <p:tav tm="100000">
                                          <p:val>
                                            <p:strVal val="#ppt_x"/>
                                          </p:val>
                                        </p:tav>
                                      </p:tavLst>
                                    </p:anim>
                                    <p:anim calcmode="lin" valueType="num">
                                      <p:cBhvr>
                                        <p:cTn id="97" dur="1000" fill="hold"/>
                                        <p:tgtEl>
                                          <p:spTgt spid="2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24"/>
                                        </p:tgtEl>
                                        <p:attrNameLst>
                                          <p:attrName>style.visibility</p:attrName>
                                        </p:attrNameLst>
                                      </p:cBhvr>
                                      <p:to>
                                        <p:strVal val="visible"/>
                                      </p:to>
                                    </p:set>
                                    <p:animEffect transition="in" filter="fade">
                                      <p:cBhvr>
                                        <p:cTn id="100" dur="1000"/>
                                        <p:tgtEl>
                                          <p:spTgt spid="24"/>
                                        </p:tgtEl>
                                      </p:cBhvr>
                                    </p:animEffect>
                                    <p:anim calcmode="lin" valueType="num">
                                      <p:cBhvr>
                                        <p:cTn id="101" dur="1000" fill="hold"/>
                                        <p:tgtEl>
                                          <p:spTgt spid="24"/>
                                        </p:tgtEl>
                                        <p:attrNameLst>
                                          <p:attrName>ppt_x</p:attrName>
                                        </p:attrNameLst>
                                      </p:cBhvr>
                                      <p:tavLst>
                                        <p:tav tm="0">
                                          <p:val>
                                            <p:strVal val="#ppt_x"/>
                                          </p:val>
                                        </p:tav>
                                        <p:tav tm="100000">
                                          <p:val>
                                            <p:strVal val="#ppt_x"/>
                                          </p:val>
                                        </p:tav>
                                      </p:tavLst>
                                    </p:anim>
                                    <p:anim calcmode="lin" valueType="num">
                                      <p:cBhvr>
                                        <p:cTn id="10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xit" presetSubtype="4" fill="hold" grpId="1" nodeType="clickEffect">
                                  <p:stCondLst>
                                    <p:cond delay="0"/>
                                  </p:stCondLst>
                                  <p:childTnLst>
                                    <p:anim calcmode="lin" valueType="num">
                                      <p:cBhvr additive="base">
                                        <p:cTn id="106" dur="500"/>
                                        <p:tgtEl>
                                          <p:spTgt spid="23"/>
                                        </p:tgtEl>
                                        <p:attrNameLst>
                                          <p:attrName>ppt_x</p:attrName>
                                        </p:attrNameLst>
                                      </p:cBhvr>
                                      <p:tavLst>
                                        <p:tav tm="0">
                                          <p:val>
                                            <p:strVal val="ppt_x"/>
                                          </p:val>
                                        </p:tav>
                                        <p:tav tm="100000">
                                          <p:val>
                                            <p:strVal val="ppt_x"/>
                                          </p:val>
                                        </p:tav>
                                      </p:tavLst>
                                    </p:anim>
                                    <p:anim calcmode="lin" valueType="num">
                                      <p:cBhvr additive="base">
                                        <p:cTn id="107" dur="500"/>
                                        <p:tgtEl>
                                          <p:spTgt spid="23"/>
                                        </p:tgtEl>
                                        <p:attrNameLst>
                                          <p:attrName>ppt_y</p:attrName>
                                        </p:attrNameLst>
                                      </p:cBhvr>
                                      <p:tavLst>
                                        <p:tav tm="0">
                                          <p:val>
                                            <p:strVal val="ppt_y"/>
                                          </p:val>
                                        </p:tav>
                                        <p:tav tm="100000">
                                          <p:val>
                                            <p:strVal val="1+ppt_h/2"/>
                                          </p:val>
                                        </p:tav>
                                      </p:tavLst>
                                    </p:anim>
                                    <p:set>
                                      <p:cBhvr>
                                        <p:cTn id="108" dur="1" fill="hold">
                                          <p:stCondLst>
                                            <p:cond delay="499"/>
                                          </p:stCondLst>
                                        </p:cTn>
                                        <p:tgtEl>
                                          <p:spTgt spid="23"/>
                                        </p:tgtEl>
                                        <p:attrNameLst>
                                          <p:attrName>style.visibility</p:attrName>
                                        </p:attrNameLst>
                                      </p:cBhvr>
                                      <p:to>
                                        <p:strVal val="hidden"/>
                                      </p:to>
                                    </p:set>
                                  </p:childTnLst>
                                </p:cTn>
                              </p:par>
                              <p:par>
                                <p:cTn id="109" presetID="2" presetClass="exit" presetSubtype="4" fill="hold" nodeType="withEffect">
                                  <p:stCondLst>
                                    <p:cond delay="0"/>
                                  </p:stCondLst>
                                  <p:childTnLst>
                                    <p:anim calcmode="lin" valueType="num">
                                      <p:cBhvr additive="base">
                                        <p:cTn id="110" dur="500"/>
                                        <p:tgtEl>
                                          <p:spTgt spid="24"/>
                                        </p:tgtEl>
                                        <p:attrNameLst>
                                          <p:attrName>ppt_x</p:attrName>
                                        </p:attrNameLst>
                                      </p:cBhvr>
                                      <p:tavLst>
                                        <p:tav tm="0">
                                          <p:val>
                                            <p:strVal val="ppt_x"/>
                                          </p:val>
                                        </p:tav>
                                        <p:tav tm="100000">
                                          <p:val>
                                            <p:strVal val="ppt_x"/>
                                          </p:val>
                                        </p:tav>
                                      </p:tavLst>
                                    </p:anim>
                                    <p:anim calcmode="lin" valueType="num">
                                      <p:cBhvr additive="base">
                                        <p:cTn id="111" dur="500"/>
                                        <p:tgtEl>
                                          <p:spTgt spid="24"/>
                                        </p:tgtEl>
                                        <p:attrNameLst>
                                          <p:attrName>ppt_y</p:attrName>
                                        </p:attrNameLst>
                                      </p:cBhvr>
                                      <p:tavLst>
                                        <p:tav tm="0">
                                          <p:val>
                                            <p:strVal val="ppt_y"/>
                                          </p:val>
                                        </p:tav>
                                        <p:tav tm="100000">
                                          <p:val>
                                            <p:strVal val="1+ppt_h/2"/>
                                          </p:val>
                                        </p:tav>
                                      </p:tavLst>
                                    </p:anim>
                                    <p:set>
                                      <p:cBhvr>
                                        <p:cTn id="112" dur="1" fill="hold">
                                          <p:stCondLst>
                                            <p:cond delay="499"/>
                                          </p:stCondLst>
                                        </p:cTn>
                                        <p:tgtEl>
                                          <p:spTgt spid="24"/>
                                        </p:tgtEl>
                                        <p:attrNameLst>
                                          <p:attrName>style.visibility</p:attrName>
                                        </p:attrNameLst>
                                      </p:cBhvr>
                                      <p:to>
                                        <p:strVal val="hidden"/>
                                      </p:to>
                                    </p:set>
                                  </p:childTnLst>
                                </p:cTn>
                              </p:par>
                              <p:par>
                                <p:cTn id="113" presetID="2" presetClass="entr" presetSubtype="4" fill="hold" grpId="0" nodeType="withEffect">
                                  <p:stCondLst>
                                    <p:cond delay="0"/>
                                  </p:stCondLst>
                                  <p:childTnLst>
                                    <p:set>
                                      <p:cBhvr>
                                        <p:cTn id="114" dur="1" fill="hold">
                                          <p:stCondLst>
                                            <p:cond delay="0"/>
                                          </p:stCondLst>
                                        </p:cTn>
                                        <p:tgtEl>
                                          <p:spTgt spid="25"/>
                                        </p:tgtEl>
                                        <p:attrNameLst>
                                          <p:attrName>style.visibility</p:attrName>
                                        </p:attrNameLst>
                                      </p:cBhvr>
                                      <p:to>
                                        <p:strVal val="visible"/>
                                      </p:to>
                                    </p:set>
                                    <p:anim calcmode="lin" valueType="num">
                                      <p:cBhvr additive="base">
                                        <p:cTn id="115" dur="500" fill="hold"/>
                                        <p:tgtEl>
                                          <p:spTgt spid="25"/>
                                        </p:tgtEl>
                                        <p:attrNameLst>
                                          <p:attrName>ppt_x</p:attrName>
                                        </p:attrNameLst>
                                      </p:cBhvr>
                                      <p:tavLst>
                                        <p:tav tm="0">
                                          <p:val>
                                            <p:strVal val="#ppt_x"/>
                                          </p:val>
                                        </p:tav>
                                        <p:tav tm="100000">
                                          <p:val>
                                            <p:strVal val="#ppt_x"/>
                                          </p:val>
                                        </p:tav>
                                      </p:tavLst>
                                    </p:anim>
                                    <p:anim calcmode="lin" valueType="num">
                                      <p:cBhvr additive="base">
                                        <p:cTn id="116" dur="500" fill="hold"/>
                                        <p:tgtEl>
                                          <p:spTgt spid="25"/>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26"/>
                                        </p:tgtEl>
                                        <p:attrNameLst>
                                          <p:attrName>style.visibility</p:attrName>
                                        </p:attrNameLst>
                                      </p:cBhvr>
                                      <p:to>
                                        <p:strVal val="visible"/>
                                      </p:to>
                                    </p:set>
                                    <p:anim calcmode="lin" valueType="num">
                                      <p:cBhvr additive="base">
                                        <p:cTn id="119" dur="500" fill="hold"/>
                                        <p:tgtEl>
                                          <p:spTgt spid="26"/>
                                        </p:tgtEl>
                                        <p:attrNameLst>
                                          <p:attrName>ppt_x</p:attrName>
                                        </p:attrNameLst>
                                      </p:cBhvr>
                                      <p:tavLst>
                                        <p:tav tm="0">
                                          <p:val>
                                            <p:strVal val="#ppt_x"/>
                                          </p:val>
                                        </p:tav>
                                        <p:tav tm="100000">
                                          <p:val>
                                            <p:strVal val="#ppt_x"/>
                                          </p:val>
                                        </p:tav>
                                      </p:tavLst>
                                    </p:anim>
                                    <p:anim calcmode="lin" valueType="num">
                                      <p:cBhvr additive="base">
                                        <p:cTn id="1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xit" presetSubtype="4" fill="hold" grpId="1" nodeType="clickEffect">
                                  <p:stCondLst>
                                    <p:cond delay="0"/>
                                  </p:stCondLst>
                                  <p:childTnLst>
                                    <p:anim calcmode="lin" valueType="num">
                                      <p:cBhvr additive="base">
                                        <p:cTn id="124" dur="500"/>
                                        <p:tgtEl>
                                          <p:spTgt spid="25"/>
                                        </p:tgtEl>
                                        <p:attrNameLst>
                                          <p:attrName>ppt_x</p:attrName>
                                        </p:attrNameLst>
                                      </p:cBhvr>
                                      <p:tavLst>
                                        <p:tav tm="0">
                                          <p:val>
                                            <p:strVal val="ppt_x"/>
                                          </p:val>
                                        </p:tav>
                                        <p:tav tm="100000">
                                          <p:val>
                                            <p:strVal val="ppt_x"/>
                                          </p:val>
                                        </p:tav>
                                      </p:tavLst>
                                    </p:anim>
                                    <p:anim calcmode="lin" valueType="num">
                                      <p:cBhvr additive="base">
                                        <p:cTn id="125" dur="500"/>
                                        <p:tgtEl>
                                          <p:spTgt spid="25"/>
                                        </p:tgtEl>
                                        <p:attrNameLst>
                                          <p:attrName>ppt_y</p:attrName>
                                        </p:attrNameLst>
                                      </p:cBhvr>
                                      <p:tavLst>
                                        <p:tav tm="0">
                                          <p:val>
                                            <p:strVal val="ppt_y"/>
                                          </p:val>
                                        </p:tav>
                                        <p:tav tm="100000">
                                          <p:val>
                                            <p:strVal val="1+ppt_h/2"/>
                                          </p:val>
                                        </p:tav>
                                      </p:tavLst>
                                    </p:anim>
                                    <p:set>
                                      <p:cBhvr>
                                        <p:cTn id="126" dur="1" fill="hold">
                                          <p:stCondLst>
                                            <p:cond delay="499"/>
                                          </p:stCondLst>
                                        </p:cTn>
                                        <p:tgtEl>
                                          <p:spTgt spid="25"/>
                                        </p:tgtEl>
                                        <p:attrNameLst>
                                          <p:attrName>style.visibility</p:attrName>
                                        </p:attrNameLst>
                                      </p:cBhvr>
                                      <p:to>
                                        <p:strVal val="hidden"/>
                                      </p:to>
                                    </p:set>
                                  </p:childTnLst>
                                </p:cTn>
                              </p:par>
                              <p:par>
                                <p:cTn id="127" presetID="2" presetClass="exit" presetSubtype="4" fill="hold" nodeType="withEffect">
                                  <p:stCondLst>
                                    <p:cond delay="0"/>
                                  </p:stCondLst>
                                  <p:childTnLst>
                                    <p:anim calcmode="lin" valueType="num">
                                      <p:cBhvr additive="base">
                                        <p:cTn id="128" dur="500"/>
                                        <p:tgtEl>
                                          <p:spTgt spid="26"/>
                                        </p:tgtEl>
                                        <p:attrNameLst>
                                          <p:attrName>ppt_x</p:attrName>
                                        </p:attrNameLst>
                                      </p:cBhvr>
                                      <p:tavLst>
                                        <p:tav tm="0">
                                          <p:val>
                                            <p:strVal val="ppt_x"/>
                                          </p:val>
                                        </p:tav>
                                        <p:tav tm="100000">
                                          <p:val>
                                            <p:strVal val="ppt_x"/>
                                          </p:val>
                                        </p:tav>
                                      </p:tavLst>
                                    </p:anim>
                                    <p:anim calcmode="lin" valueType="num">
                                      <p:cBhvr additive="base">
                                        <p:cTn id="129" dur="500"/>
                                        <p:tgtEl>
                                          <p:spTgt spid="26"/>
                                        </p:tgtEl>
                                        <p:attrNameLst>
                                          <p:attrName>ppt_y</p:attrName>
                                        </p:attrNameLst>
                                      </p:cBhvr>
                                      <p:tavLst>
                                        <p:tav tm="0">
                                          <p:val>
                                            <p:strVal val="ppt_y"/>
                                          </p:val>
                                        </p:tav>
                                        <p:tav tm="100000">
                                          <p:val>
                                            <p:strVal val="1+ppt_h/2"/>
                                          </p:val>
                                        </p:tav>
                                      </p:tavLst>
                                    </p:anim>
                                    <p:set>
                                      <p:cBhvr>
                                        <p:cTn id="130" dur="1" fill="hold">
                                          <p:stCondLst>
                                            <p:cond delay="499"/>
                                          </p:stCondLst>
                                        </p:cTn>
                                        <p:tgtEl>
                                          <p:spTgt spid="26"/>
                                        </p:tgtEl>
                                        <p:attrNameLst>
                                          <p:attrName>style.visibility</p:attrName>
                                        </p:attrNameLst>
                                      </p:cBhvr>
                                      <p:to>
                                        <p:strVal val="hidden"/>
                                      </p:to>
                                    </p:set>
                                  </p:childTnLst>
                                </p:cTn>
                              </p:par>
                              <p:par>
                                <p:cTn id="131" presetID="42" presetClass="entr" presetSubtype="0" fill="hold" grpId="0" nodeType="withEffect">
                                  <p:stCondLst>
                                    <p:cond delay="0"/>
                                  </p:stCondLst>
                                  <p:childTnLst>
                                    <p:set>
                                      <p:cBhvr>
                                        <p:cTn id="132" dur="1" fill="hold">
                                          <p:stCondLst>
                                            <p:cond delay="0"/>
                                          </p:stCondLst>
                                        </p:cTn>
                                        <p:tgtEl>
                                          <p:spTgt spid="27"/>
                                        </p:tgtEl>
                                        <p:attrNameLst>
                                          <p:attrName>style.visibility</p:attrName>
                                        </p:attrNameLst>
                                      </p:cBhvr>
                                      <p:to>
                                        <p:strVal val="visible"/>
                                      </p:to>
                                    </p:set>
                                    <p:animEffect transition="in" filter="fade">
                                      <p:cBhvr>
                                        <p:cTn id="133" dur="1000"/>
                                        <p:tgtEl>
                                          <p:spTgt spid="27"/>
                                        </p:tgtEl>
                                      </p:cBhvr>
                                    </p:animEffect>
                                    <p:anim calcmode="lin" valueType="num">
                                      <p:cBhvr>
                                        <p:cTn id="134" dur="1000" fill="hold"/>
                                        <p:tgtEl>
                                          <p:spTgt spid="27"/>
                                        </p:tgtEl>
                                        <p:attrNameLst>
                                          <p:attrName>ppt_x</p:attrName>
                                        </p:attrNameLst>
                                      </p:cBhvr>
                                      <p:tavLst>
                                        <p:tav tm="0">
                                          <p:val>
                                            <p:strVal val="#ppt_x"/>
                                          </p:val>
                                        </p:tav>
                                        <p:tav tm="100000">
                                          <p:val>
                                            <p:strVal val="#ppt_x"/>
                                          </p:val>
                                        </p:tav>
                                      </p:tavLst>
                                    </p:anim>
                                    <p:anim calcmode="lin" valueType="num">
                                      <p:cBhvr>
                                        <p:cTn id="135" dur="1000" fill="hold"/>
                                        <p:tgtEl>
                                          <p:spTgt spid="27"/>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0"/>
                                  </p:stCondLst>
                                  <p:childTnLst>
                                    <p:set>
                                      <p:cBhvr>
                                        <p:cTn id="137" dur="1" fill="hold">
                                          <p:stCondLst>
                                            <p:cond delay="0"/>
                                          </p:stCondLst>
                                        </p:cTn>
                                        <p:tgtEl>
                                          <p:spTgt spid="28"/>
                                        </p:tgtEl>
                                        <p:attrNameLst>
                                          <p:attrName>style.visibility</p:attrName>
                                        </p:attrNameLst>
                                      </p:cBhvr>
                                      <p:to>
                                        <p:strVal val="visible"/>
                                      </p:to>
                                    </p:set>
                                    <p:animEffect transition="in" filter="fade">
                                      <p:cBhvr>
                                        <p:cTn id="138" dur="1000"/>
                                        <p:tgtEl>
                                          <p:spTgt spid="28"/>
                                        </p:tgtEl>
                                      </p:cBhvr>
                                    </p:animEffect>
                                    <p:anim calcmode="lin" valueType="num">
                                      <p:cBhvr>
                                        <p:cTn id="139" dur="1000" fill="hold"/>
                                        <p:tgtEl>
                                          <p:spTgt spid="28"/>
                                        </p:tgtEl>
                                        <p:attrNameLst>
                                          <p:attrName>ppt_x</p:attrName>
                                        </p:attrNameLst>
                                      </p:cBhvr>
                                      <p:tavLst>
                                        <p:tav tm="0">
                                          <p:val>
                                            <p:strVal val="#ppt_x"/>
                                          </p:val>
                                        </p:tav>
                                        <p:tav tm="100000">
                                          <p:val>
                                            <p:strVal val="#ppt_x"/>
                                          </p:val>
                                        </p:tav>
                                      </p:tavLst>
                                    </p:anim>
                                    <p:anim calcmode="lin" valueType="num">
                                      <p:cBhvr>
                                        <p:cTn id="14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xit" presetSubtype="0" fill="hold" grpId="1" nodeType="clickEffect">
                                  <p:stCondLst>
                                    <p:cond delay="0"/>
                                  </p:stCondLst>
                                  <p:childTnLst>
                                    <p:animEffect transition="out" filter="fade">
                                      <p:cBhvr>
                                        <p:cTn id="144" dur="1000"/>
                                        <p:tgtEl>
                                          <p:spTgt spid="27"/>
                                        </p:tgtEl>
                                      </p:cBhvr>
                                    </p:animEffect>
                                    <p:anim calcmode="lin" valueType="num">
                                      <p:cBhvr>
                                        <p:cTn id="145" dur="1000"/>
                                        <p:tgtEl>
                                          <p:spTgt spid="27"/>
                                        </p:tgtEl>
                                        <p:attrNameLst>
                                          <p:attrName>ppt_x</p:attrName>
                                        </p:attrNameLst>
                                      </p:cBhvr>
                                      <p:tavLst>
                                        <p:tav tm="0">
                                          <p:val>
                                            <p:strVal val="ppt_x"/>
                                          </p:val>
                                        </p:tav>
                                        <p:tav tm="100000">
                                          <p:val>
                                            <p:strVal val="ppt_x"/>
                                          </p:val>
                                        </p:tav>
                                      </p:tavLst>
                                    </p:anim>
                                    <p:anim calcmode="lin" valueType="num">
                                      <p:cBhvr>
                                        <p:cTn id="146" dur="1000"/>
                                        <p:tgtEl>
                                          <p:spTgt spid="27"/>
                                        </p:tgtEl>
                                        <p:attrNameLst>
                                          <p:attrName>ppt_y</p:attrName>
                                        </p:attrNameLst>
                                      </p:cBhvr>
                                      <p:tavLst>
                                        <p:tav tm="0">
                                          <p:val>
                                            <p:strVal val="ppt_y"/>
                                          </p:val>
                                        </p:tav>
                                        <p:tav tm="100000">
                                          <p:val>
                                            <p:strVal val="ppt_y+.1"/>
                                          </p:val>
                                        </p:tav>
                                      </p:tavLst>
                                    </p:anim>
                                    <p:set>
                                      <p:cBhvr>
                                        <p:cTn id="147" dur="1" fill="hold">
                                          <p:stCondLst>
                                            <p:cond delay="999"/>
                                          </p:stCondLst>
                                        </p:cTn>
                                        <p:tgtEl>
                                          <p:spTgt spid="27"/>
                                        </p:tgtEl>
                                        <p:attrNameLst>
                                          <p:attrName>style.visibility</p:attrName>
                                        </p:attrNameLst>
                                      </p:cBhvr>
                                      <p:to>
                                        <p:strVal val="hidden"/>
                                      </p:to>
                                    </p:set>
                                  </p:childTnLst>
                                </p:cTn>
                              </p:par>
                              <p:par>
                                <p:cTn id="148" presetID="42" presetClass="exit" presetSubtype="0" fill="hold" nodeType="withEffect">
                                  <p:stCondLst>
                                    <p:cond delay="0"/>
                                  </p:stCondLst>
                                  <p:childTnLst>
                                    <p:animEffect transition="out" filter="fade">
                                      <p:cBhvr>
                                        <p:cTn id="149" dur="1000"/>
                                        <p:tgtEl>
                                          <p:spTgt spid="28"/>
                                        </p:tgtEl>
                                      </p:cBhvr>
                                    </p:animEffect>
                                    <p:anim calcmode="lin" valueType="num">
                                      <p:cBhvr>
                                        <p:cTn id="150" dur="1000"/>
                                        <p:tgtEl>
                                          <p:spTgt spid="28"/>
                                        </p:tgtEl>
                                        <p:attrNameLst>
                                          <p:attrName>ppt_x</p:attrName>
                                        </p:attrNameLst>
                                      </p:cBhvr>
                                      <p:tavLst>
                                        <p:tav tm="0">
                                          <p:val>
                                            <p:strVal val="ppt_x"/>
                                          </p:val>
                                        </p:tav>
                                        <p:tav tm="100000">
                                          <p:val>
                                            <p:strVal val="ppt_x"/>
                                          </p:val>
                                        </p:tav>
                                      </p:tavLst>
                                    </p:anim>
                                    <p:anim calcmode="lin" valueType="num">
                                      <p:cBhvr>
                                        <p:cTn id="151" dur="1000"/>
                                        <p:tgtEl>
                                          <p:spTgt spid="28"/>
                                        </p:tgtEl>
                                        <p:attrNameLst>
                                          <p:attrName>ppt_y</p:attrName>
                                        </p:attrNameLst>
                                      </p:cBhvr>
                                      <p:tavLst>
                                        <p:tav tm="0">
                                          <p:val>
                                            <p:strVal val="ppt_y"/>
                                          </p:val>
                                        </p:tav>
                                        <p:tav tm="100000">
                                          <p:val>
                                            <p:strVal val="ppt_y+.1"/>
                                          </p:val>
                                        </p:tav>
                                      </p:tavLst>
                                    </p:anim>
                                    <p:set>
                                      <p:cBhvr>
                                        <p:cTn id="152" dur="1" fill="hold">
                                          <p:stCondLst>
                                            <p:cond delay="999"/>
                                          </p:stCondLst>
                                        </p:cTn>
                                        <p:tgtEl>
                                          <p:spTgt spid="28"/>
                                        </p:tgtEl>
                                        <p:attrNameLst>
                                          <p:attrName>style.visibility</p:attrName>
                                        </p:attrNameLst>
                                      </p:cBhvr>
                                      <p:to>
                                        <p:strVal val="hidden"/>
                                      </p:to>
                                    </p:set>
                                  </p:childTnLst>
                                </p:cTn>
                              </p:par>
                              <p:par>
                                <p:cTn id="153" presetID="42" presetClass="entr" presetSubtype="0" fill="hold" grpId="0" nodeType="withEffect">
                                  <p:stCondLst>
                                    <p:cond delay="0"/>
                                  </p:stCondLst>
                                  <p:childTnLst>
                                    <p:set>
                                      <p:cBhvr>
                                        <p:cTn id="154" dur="1" fill="hold">
                                          <p:stCondLst>
                                            <p:cond delay="0"/>
                                          </p:stCondLst>
                                        </p:cTn>
                                        <p:tgtEl>
                                          <p:spTgt spid="29"/>
                                        </p:tgtEl>
                                        <p:attrNameLst>
                                          <p:attrName>style.visibility</p:attrName>
                                        </p:attrNameLst>
                                      </p:cBhvr>
                                      <p:to>
                                        <p:strVal val="visible"/>
                                      </p:to>
                                    </p:set>
                                    <p:animEffect transition="in" filter="fade">
                                      <p:cBhvr>
                                        <p:cTn id="155" dur="1000"/>
                                        <p:tgtEl>
                                          <p:spTgt spid="29"/>
                                        </p:tgtEl>
                                      </p:cBhvr>
                                    </p:animEffect>
                                    <p:anim calcmode="lin" valueType="num">
                                      <p:cBhvr>
                                        <p:cTn id="156" dur="1000" fill="hold"/>
                                        <p:tgtEl>
                                          <p:spTgt spid="29"/>
                                        </p:tgtEl>
                                        <p:attrNameLst>
                                          <p:attrName>ppt_x</p:attrName>
                                        </p:attrNameLst>
                                      </p:cBhvr>
                                      <p:tavLst>
                                        <p:tav tm="0">
                                          <p:val>
                                            <p:strVal val="#ppt_x"/>
                                          </p:val>
                                        </p:tav>
                                        <p:tav tm="100000">
                                          <p:val>
                                            <p:strVal val="#ppt_x"/>
                                          </p:val>
                                        </p:tav>
                                      </p:tavLst>
                                    </p:anim>
                                    <p:anim calcmode="lin" valueType="num">
                                      <p:cBhvr>
                                        <p:cTn id="157" dur="1000" fill="hold"/>
                                        <p:tgtEl>
                                          <p:spTgt spid="29"/>
                                        </p:tgtEl>
                                        <p:attrNameLst>
                                          <p:attrName>ppt_y</p:attrName>
                                        </p:attrNameLst>
                                      </p:cBhvr>
                                      <p:tavLst>
                                        <p:tav tm="0">
                                          <p:val>
                                            <p:strVal val="#ppt_y+.1"/>
                                          </p:val>
                                        </p:tav>
                                        <p:tav tm="100000">
                                          <p:val>
                                            <p:strVal val="#ppt_y"/>
                                          </p:val>
                                        </p:tav>
                                      </p:tavLst>
                                    </p:anim>
                                  </p:childTnLst>
                                </p:cTn>
                              </p:par>
                              <p:par>
                                <p:cTn id="158" presetID="42" presetClass="entr" presetSubtype="0" fill="hold" nodeType="withEffect">
                                  <p:stCondLst>
                                    <p:cond delay="0"/>
                                  </p:stCondLst>
                                  <p:childTnLst>
                                    <p:set>
                                      <p:cBhvr>
                                        <p:cTn id="159" dur="1" fill="hold">
                                          <p:stCondLst>
                                            <p:cond delay="0"/>
                                          </p:stCondLst>
                                        </p:cTn>
                                        <p:tgtEl>
                                          <p:spTgt spid="30"/>
                                        </p:tgtEl>
                                        <p:attrNameLst>
                                          <p:attrName>style.visibility</p:attrName>
                                        </p:attrNameLst>
                                      </p:cBhvr>
                                      <p:to>
                                        <p:strVal val="visible"/>
                                      </p:to>
                                    </p:set>
                                    <p:animEffect transition="in" filter="fade">
                                      <p:cBhvr>
                                        <p:cTn id="160" dur="1000"/>
                                        <p:tgtEl>
                                          <p:spTgt spid="30"/>
                                        </p:tgtEl>
                                      </p:cBhvr>
                                    </p:animEffect>
                                    <p:anim calcmode="lin" valueType="num">
                                      <p:cBhvr>
                                        <p:cTn id="161" dur="1000" fill="hold"/>
                                        <p:tgtEl>
                                          <p:spTgt spid="30"/>
                                        </p:tgtEl>
                                        <p:attrNameLst>
                                          <p:attrName>ppt_x</p:attrName>
                                        </p:attrNameLst>
                                      </p:cBhvr>
                                      <p:tavLst>
                                        <p:tav tm="0">
                                          <p:val>
                                            <p:strVal val="#ppt_x"/>
                                          </p:val>
                                        </p:tav>
                                        <p:tav tm="100000">
                                          <p:val>
                                            <p:strVal val="#ppt_x"/>
                                          </p:val>
                                        </p:tav>
                                      </p:tavLst>
                                    </p:anim>
                                    <p:anim calcmode="lin" valueType="num">
                                      <p:cBhvr>
                                        <p:cTn id="16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2" presetClass="exit" presetSubtype="4" fill="hold" grpId="1" nodeType="clickEffect">
                                  <p:stCondLst>
                                    <p:cond delay="0"/>
                                  </p:stCondLst>
                                  <p:childTnLst>
                                    <p:anim calcmode="lin" valueType="num">
                                      <p:cBhvr additive="base">
                                        <p:cTn id="166" dur="500"/>
                                        <p:tgtEl>
                                          <p:spTgt spid="29"/>
                                        </p:tgtEl>
                                        <p:attrNameLst>
                                          <p:attrName>ppt_x</p:attrName>
                                        </p:attrNameLst>
                                      </p:cBhvr>
                                      <p:tavLst>
                                        <p:tav tm="0">
                                          <p:val>
                                            <p:strVal val="ppt_x"/>
                                          </p:val>
                                        </p:tav>
                                        <p:tav tm="100000">
                                          <p:val>
                                            <p:strVal val="ppt_x"/>
                                          </p:val>
                                        </p:tav>
                                      </p:tavLst>
                                    </p:anim>
                                    <p:anim calcmode="lin" valueType="num">
                                      <p:cBhvr additive="base">
                                        <p:cTn id="167" dur="500"/>
                                        <p:tgtEl>
                                          <p:spTgt spid="29"/>
                                        </p:tgtEl>
                                        <p:attrNameLst>
                                          <p:attrName>ppt_y</p:attrName>
                                        </p:attrNameLst>
                                      </p:cBhvr>
                                      <p:tavLst>
                                        <p:tav tm="0">
                                          <p:val>
                                            <p:strVal val="ppt_y"/>
                                          </p:val>
                                        </p:tav>
                                        <p:tav tm="100000">
                                          <p:val>
                                            <p:strVal val="1+ppt_h/2"/>
                                          </p:val>
                                        </p:tav>
                                      </p:tavLst>
                                    </p:anim>
                                    <p:set>
                                      <p:cBhvr>
                                        <p:cTn id="168" dur="1" fill="hold">
                                          <p:stCondLst>
                                            <p:cond delay="499"/>
                                          </p:stCondLst>
                                        </p:cTn>
                                        <p:tgtEl>
                                          <p:spTgt spid="29"/>
                                        </p:tgtEl>
                                        <p:attrNameLst>
                                          <p:attrName>style.visibility</p:attrName>
                                        </p:attrNameLst>
                                      </p:cBhvr>
                                      <p:to>
                                        <p:strVal val="hidden"/>
                                      </p:to>
                                    </p:set>
                                  </p:childTnLst>
                                </p:cTn>
                              </p:par>
                              <p:par>
                                <p:cTn id="169" presetID="2" presetClass="exit" presetSubtype="4" fill="hold" nodeType="withEffect">
                                  <p:stCondLst>
                                    <p:cond delay="0"/>
                                  </p:stCondLst>
                                  <p:childTnLst>
                                    <p:anim calcmode="lin" valueType="num">
                                      <p:cBhvr additive="base">
                                        <p:cTn id="170" dur="500"/>
                                        <p:tgtEl>
                                          <p:spTgt spid="30"/>
                                        </p:tgtEl>
                                        <p:attrNameLst>
                                          <p:attrName>ppt_x</p:attrName>
                                        </p:attrNameLst>
                                      </p:cBhvr>
                                      <p:tavLst>
                                        <p:tav tm="0">
                                          <p:val>
                                            <p:strVal val="ppt_x"/>
                                          </p:val>
                                        </p:tav>
                                        <p:tav tm="100000">
                                          <p:val>
                                            <p:strVal val="ppt_x"/>
                                          </p:val>
                                        </p:tav>
                                      </p:tavLst>
                                    </p:anim>
                                    <p:anim calcmode="lin" valueType="num">
                                      <p:cBhvr additive="base">
                                        <p:cTn id="171" dur="500"/>
                                        <p:tgtEl>
                                          <p:spTgt spid="30"/>
                                        </p:tgtEl>
                                        <p:attrNameLst>
                                          <p:attrName>ppt_y</p:attrName>
                                        </p:attrNameLst>
                                      </p:cBhvr>
                                      <p:tavLst>
                                        <p:tav tm="0">
                                          <p:val>
                                            <p:strVal val="ppt_y"/>
                                          </p:val>
                                        </p:tav>
                                        <p:tav tm="100000">
                                          <p:val>
                                            <p:strVal val="1+ppt_h/2"/>
                                          </p:val>
                                        </p:tav>
                                      </p:tavLst>
                                    </p:anim>
                                    <p:set>
                                      <p:cBhvr>
                                        <p:cTn id="172" dur="1" fill="hold">
                                          <p:stCondLst>
                                            <p:cond delay="499"/>
                                          </p:stCondLst>
                                        </p:cTn>
                                        <p:tgtEl>
                                          <p:spTgt spid="30"/>
                                        </p:tgtEl>
                                        <p:attrNameLst>
                                          <p:attrName>style.visibility</p:attrName>
                                        </p:attrNameLst>
                                      </p:cBhvr>
                                      <p:to>
                                        <p:strVal val="hidden"/>
                                      </p:to>
                                    </p:set>
                                  </p:childTnLst>
                                </p:cTn>
                              </p:par>
                              <p:par>
                                <p:cTn id="173" presetID="2" presetClass="entr" presetSubtype="4" fill="hold" grpId="0" nodeType="withEffect">
                                  <p:stCondLst>
                                    <p:cond delay="0"/>
                                  </p:stCondLst>
                                  <p:childTnLst>
                                    <p:set>
                                      <p:cBhvr>
                                        <p:cTn id="174" dur="1" fill="hold">
                                          <p:stCondLst>
                                            <p:cond delay="0"/>
                                          </p:stCondLst>
                                        </p:cTn>
                                        <p:tgtEl>
                                          <p:spTgt spid="31"/>
                                        </p:tgtEl>
                                        <p:attrNameLst>
                                          <p:attrName>style.visibility</p:attrName>
                                        </p:attrNameLst>
                                      </p:cBhvr>
                                      <p:to>
                                        <p:strVal val="visible"/>
                                      </p:to>
                                    </p:set>
                                    <p:anim calcmode="lin" valueType="num">
                                      <p:cBhvr additive="base">
                                        <p:cTn id="175" dur="500" fill="hold"/>
                                        <p:tgtEl>
                                          <p:spTgt spid="31"/>
                                        </p:tgtEl>
                                        <p:attrNameLst>
                                          <p:attrName>ppt_x</p:attrName>
                                        </p:attrNameLst>
                                      </p:cBhvr>
                                      <p:tavLst>
                                        <p:tav tm="0">
                                          <p:val>
                                            <p:strVal val="#ppt_x"/>
                                          </p:val>
                                        </p:tav>
                                        <p:tav tm="100000">
                                          <p:val>
                                            <p:strVal val="#ppt_x"/>
                                          </p:val>
                                        </p:tav>
                                      </p:tavLst>
                                    </p:anim>
                                    <p:anim calcmode="lin" valueType="num">
                                      <p:cBhvr additive="base">
                                        <p:cTn id="176" dur="500" fill="hold"/>
                                        <p:tgtEl>
                                          <p:spTgt spid="31"/>
                                        </p:tgtEl>
                                        <p:attrNameLst>
                                          <p:attrName>ppt_y</p:attrName>
                                        </p:attrNameLst>
                                      </p:cBhvr>
                                      <p:tavLst>
                                        <p:tav tm="0">
                                          <p:val>
                                            <p:strVal val="1+#ppt_h/2"/>
                                          </p:val>
                                        </p:tav>
                                        <p:tav tm="100000">
                                          <p:val>
                                            <p:strVal val="#ppt_y"/>
                                          </p:val>
                                        </p:tav>
                                      </p:tavLst>
                                    </p:anim>
                                  </p:childTnLst>
                                </p:cTn>
                              </p:par>
                              <p:par>
                                <p:cTn id="177" presetID="2" presetClass="entr" presetSubtype="4" fill="hold" nodeType="withEffect">
                                  <p:stCondLst>
                                    <p:cond delay="0"/>
                                  </p:stCondLst>
                                  <p:childTnLst>
                                    <p:set>
                                      <p:cBhvr>
                                        <p:cTn id="178" dur="1" fill="hold">
                                          <p:stCondLst>
                                            <p:cond delay="0"/>
                                          </p:stCondLst>
                                        </p:cTn>
                                        <p:tgtEl>
                                          <p:spTgt spid="32"/>
                                        </p:tgtEl>
                                        <p:attrNameLst>
                                          <p:attrName>style.visibility</p:attrName>
                                        </p:attrNameLst>
                                      </p:cBhvr>
                                      <p:to>
                                        <p:strVal val="visible"/>
                                      </p:to>
                                    </p:set>
                                    <p:anim calcmode="lin" valueType="num">
                                      <p:cBhvr additive="base">
                                        <p:cTn id="179" dur="500" fill="hold"/>
                                        <p:tgtEl>
                                          <p:spTgt spid="32"/>
                                        </p:tgtEl>
                                        <p:attrNameLst>
                                          <p:attrName>ppt_x</p:attrName>
                                        </p:attrNameLst>
                                      </p:cBhvr>
                                      <p:tavLst>
                                        <p:tav tm="0">
                                          <p:val>
                                            <p:strVal val="#ppt_x"/>
                                          </p:val>
                                        </p:tav>
                                        <p:tav tm="100000">
                                          <p:val>
                                            <p:strVal val="#ppt_x"/>
                                          </p:val>
                                        </p:tav>
                                      </p:tavLst>
                                    </p:anim>
                                    <p:anim calcmode="lin" valueType="num">
                                      <p:cBhvr additive="base">
                                        <p:cTn id="18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8" grpId="1"/>
      <p:bldP spid="10" grpId="0"/>
      <p:bldP spid="10" grpId="1"/>
      <p:bldP spid="12" grpId="0"/>
      <p:bldP spid="12" grpId="1"/>
      <p:bldP spid="19" grpId="0"/>
      <p:bldP spid="19" grpId="1"/>
      <p:bldP spid="21" grpId="0"/>
      <p:bldP spid="21" grpId="1"/>
      <p:bldP spid="23" grpId="0"/>
      <p:bldP spid="23" grpId="1"/>
      <p:bldP spid="25" grpId="0"/>
      <p:bldP spid="25" grpId="1"/>
      <p:bldP spid="27" grpId="0"/>
      <p:bldP spid="27" grpId="1"/>
      <p:bldP spid="29" grpId="0"/>
      <p:bldP spid="29" grpId="1"/>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9;p37">
            <a:extLst>
              <a:ext uri="{FF2B5EF4-FFF2-40B4-BE49-F238E27FC236}">
                <a16:creationId xmlns:a16="http://schemas.microsoft.com/office/drawing/2014/main" id="{FA22C6E4-F148-432D-931B-1CC9DA012E09}"/>
              </a:ext>
            </a:extLst>
          </p:cNvPr>
          <p:cNvSpPr txBox="1">
            <a:spLocks/>
          </p:cNvSpPr>
          <p:nvPr/>
        </p:nvSpPr>
        <p:spPr>
          <a:xfrm>
            <a:off x="168826" y="-1209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Sơ đồ lớp tổng quát</a:t>
            </a:r>
          </a:p>
        </p:txBody>
      </p:sp>
      <p:pic>
        <p:nvPicPr>
          <p:cNvPr id="27" name="Picture 26">
            <a:extLst>
              <a:ext uri="{FF2B5EF4-FFF2-40B4-BE49-F238E27FC236}">
                <a16:creationId xmlns:a16="http://schemas.microsoft.com/office/drawing/2014/main" id="{30AAF198-C26C-4013-9B92-B95DED7401E4}"/>
              </a:ext>
            </a:extLst>
          </p:cNvPr>
          <p:cNvPicPr>
            <a:picLocks noChangeAspect="1"/>
          </p:cNvPicPr>
          <p:nvPr/>
        </p:nvPicPr>
        <p:blipFill>
          <a:blip r:embed="rId2"/>
          <a:stretch>
            <a:fillRect/>
          </a:stretch>
        </p:blipFill>
        <p:spPr>
          <a:xfrm>
            <a:off x="1544142" y="697890"/>
            <a:ext cx="6055716" cy="4369118"/>
          </a:xfrm>
          <a:prstGeom prst="rect">
            <a:avLst/>
          </a:prstGeom>
        </p:spPr>
      </p:pic>
      <p:sp>
        <p:nvSpPr>
          <p:cNvPr id="28" name="Google Shape;299;p37">
            <a:extLst>
              <a:ext uri="{FF2B5EF4-FFF2-40B4-BE49-F238E27FC236}">
                <a16:creationId xmlns:a16="http://schemas.microsoft.com/office/drawing/2014/main" id="{2EA87D7F-B7F2-474C-8D21-8427ACBC4EAF}"/>
              </a:ext>
            </a:extLst>
          </p:cNvPr>
          <p:cNvSpPr txBox="1">
            <a:spLocks/>
          </p:cNvSpPr>
          <p:nvPr/>
        </p:nvSpPr>
        <p:spPr>
          <a:xfrm>
            <a:off x="168826" y="-1209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Sơ đồ quan hệ CSDL</a:t>
            </a:r>
          </a:p>
        </p:txBody>
      </p:sp>
      <p:pic>
        <p:nvPicPr>
          <p:cNvPr id="29" name="Picture 28">
            <a:extLst>
              <a:ext uri="{FF2B5EF4-FFF2-40B4-BE49-F238E27FC236}">
                <a16:creationId xmlns:a16="http://schemas.microsoft.com/office/drawing/2014/main" id="{6A378D99-69D8-4EBA-8FCE-3EE4D12B00A6}"/>
              </a:ext>
            </a:extLst>
          </p:cNvPr>
          <p:cNvPicPr>
            <a:picLocks noChangeAspect="1"/>
          </p:cNvPicPr>
          <p:nvPr/>
        </p:nvPicPr>
        <p:blipFill>
          <a:blip r:embed="rId3"/>
          <a:stretch>
            <a:fillRect/>
          </a:stretch>
        </p:blipFill>
        <p:spPr>
          <a:xfrm>
            <a:off x="288607" y="710565"/>
            <a:ext cx="8566785" cy="4364355"/>
          </a:xfrm>
          <a:prstGeom prst="rect">
            <a:avLst/>
          </a:prstGeom>
        </p:spPr>
      </p:pic>
    </p:spTree>
    <p:extLst>
      <p:ext uri="{BB962C8B-B14F-4D97-AF65-F5344CB8AC3E}">
        <p14:creationId xmlns:p14="http://schemas.microsoft.com/office/powerpoint/2010/main" val="259356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2000"/>
                                        <p:tgtEl>
                                          <p:spTgt spid="4"/>
                                        </p:tgtEl>
                                      </p:cBhvr>
                                    </p:animEffect>
                                    <p:set>
                                      <p:cBhvr>
                                        <p:cTn id="7" dur="1" fill="hold">
                                          <p:stCondLst>
                                            <p:cond delay="1999"/>
                                          </p:stCondLst>
                                        </p:cTn>
                                        <p:tgtEl>
                                          <p:spTgt spid="4"/>
                                        </p:tgtEl>
                                        <p:attrNameLst>
                                          <p:attrName>style.visibility</p:attrName>
                                        </p:attrNameLst>
                                      </p:cBhvr>
                                      <p:to>
                                        <p:strVal val="hidden"/>
                                      </p:to>
                                    </p:set>
                                  </p:childTnLst>
                                </p:cTn>
                              </p:par>
                              <p:par>
                                <p:cTn id="8" presetID="21" presetClass="exit" presetSubtype="1" fill="hold" nodeType="withEffect">
                                  <p:stCondLst>
                                    <p:cond delay="0"/>
                                  </p:stCondLst>
                                  <p:childTnLst>
                                    <p:animEffect transition="out" filter="wheel(1)">
                                      <p:cBhvr>
                                        <p:cTn id="9" dur="2000"/>
                                        <p:tgtEl>
                                          <p:spTgt spid="27"/>
                                        </p:tgtEl>
                                      </p:cBhvr>
                                    </p:animEffect>
                                    <p:set>
                                      <p:cBhvr>
                                        <p:cTn id="10" dur="1" fill="hold">
                                          <p:stCondLst>
                                            <p:cond delay="1999"/>
                                          </p:stCondLst>
                                        </p:cTn>
                                        <p:tgtEl>
                                          <p:spTgt spid="27"/>
                                        </p:tgtEl>
                                        <p:attrNameLst>
                                          <p:attrName>style.visibility</p:attrName>
                                        </p:attrNameLst>
                                      </p:cBhvr>
                                      <p:to>
                                        <p:strVal val="hidden"/>
                                      </p:to>
                                    </p:set>
                                  </p:childTnLst>
                                </p:cTn>
                              </p:par>
                              <p:par>
                                <p:cTn id="11" presetID="2" presetClass="entr" presetSubtype="4"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ppt_x"/>
                                          </p:val>
                                        </p:tav>
                                        <p:tav tm="100000">
                                          <p:val>
                                            <p:strVal val="#ppt_x"/>
                                          </p:val>
                                        </p:tav>
                                      </p:tavLst>
                                    </p:anim>
                                    <p:anim calcmode="lin" valueType="num">
                                      <p:cBhvr additive="base">
                                        <p:cTn id="14" dur="500" fill="hold"/>
                                        <p:tgtEl>
                                          <p:spTgt spid="2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9;p37">
            <a:extLst>
              <a:ext uri="{FF2B5EF4-FFF2-40B4-BE49-F238E27FC236}">
                <a16:creationId xmlns:a16="http://schemas.microsoft.com/office/drawing/2014/main" id="{FA22C6E4-F148-432D-931B-1CC9DA012E09}"/>
              </a:ext>
            </a:extLst>
          </p:cNvPr>
          <p:cNvSpPr txBox="1">
            <a:spLocks/>
          </p:cNvSpPr>
          <p:nvPr/>
        </p:nvSpPr>
        <p:spPr>
          <a:xfrm>
            <a:off x="118820" y="48083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cơ sở dữ liệu</a:t>
            </a:r>
          </a:p>
          <a:p>
            <a:r>
              <a:rPr lang="vi-VN" dirty="0">
                <a:latin typeface="SVN-Bio Sans" panose="020B0506020202040204" pitchFamily="34" charset="0"/>
              </a:rPr>
              <a:t>Bảng Sản phẩm</a:t>
            </a:r>
          </a:p>
        </p:txBody>
      </p:sp>
      <p:graphicFrame>
        <p:nvGraphicFramePr>
          <p:cNvPr id="3" name="Table 2">
            <a:extLst>
              <a:ext uri="{FF2B5EF4-FFF2-40B4-BE49-F238E27FC236}">
                <a16:creationId xmlns:a16="http://schemas.microsoft.com/office/drawing/2014/main" id="{B1D27E04-1AA4-40D2-AEAC-4D25D8642B59}"/>
              </a:ext>
            </a:extLst>
          </p:cNvPr>
          <p:cNvGraphicFramePr>
            <a:graphicFrameLocks noGrp="1"/>
          </p:cNvGraphicFramePr>
          <p:nvPr>
            <p:extLst>
              <p:ext uri="{D42A27DB-BD31-4B8C-83A1-F6EECF244321}">
                <p14:modId xmlns:p14="http://schemas.microsoft.com/office/powerpoint/2010/main" val="454403084"/>
              </p:ext>
            </p:extLst>
          </p:nvPr>
        </p:nvGraphicFramePr>
        <p:xfrm>
          <a:off x="953690" y="1362899"/>
          <a:ext cx="7236620" cy="3558720"/>
        </p:xfrm>
        <a:graphic>
          <a:graphicData uri="http://schemas.openxmlformats.org/drawingml/2006/table">
            <a:tbl>
              <a:tblPr bandRow="1"/>
              <a:tblGrid>
                <a:gridCol w="624311">
                  <a:extLst>
                    <a:ext uri="{9D8B030D-6E8A-4147-A177-3AD203B41FA5}">
                      <a16:colId xmlns:a16="http://schemas.microsoft.com/office/drawing/2014/main" val="1184311149"/>
                    </a:ext>
                  </a:extLst>
                </a:gridCol>
                <a:gridCol w="2249559">
                  <a:extLst>
                    <a:ext uri="{9D8B030D-6E8A-4147-A177-3AD203B41FA5}">
                      <a16:colId xmlns:a16="http://schemas.microsoft.com/office/drawing/2014/main" val="3572686571"/>
                    </a:ext>
                  </a:extLst>
                </a:gridCol>
                <a:gridCol w="1516712">
                  <a:extLst>
                    <a:ext uri="{9D8B030D-6E8A-4147-A177-3AD203B41FA5}">
                      <a16:colId xmlns:a16="http://schemas.microsoft.com/office/drawing/2014/main" val="3064955337"/>
                    </a:ext>
                  </a:extLst>
                </a:gridCol>
                <a:gridCol w="1680906">
                  <a:extLst>
                    <a:ext uri="{9D8B030D-6E8A-4147-A177-3AD203B41FA5}">
                      <a16:colId xmlns:a16="http://schemas.microsoft.com/office/drawing/2014/main" val="1110863261"/>
                    </a:ext>
                  </a:extLst>
                </a:gridCol>
                <a:gridCol w="1165132">
                  <a:extLst>
                    <a:ext uri="{9D8B030D-6E8A-4147-A177-3AD203B41FA5}">
                      <a16:colId xmlns:a16="http://schemas.microsoft.com/office/drawing/2014/main" val="2640107510"/>
                    </a:ext>
                  </a:extLst>
                </a:gridCol>
              </a:tblGrid>
              <a:tr h="347359">
                <a:tc>
                  <a:txBody>
                    <a:bodyPr/>
                    <a:lstStyle/>
                    <a:p>
                      <a:pPr algn="ctr">
                        <a:lnSpc>
                          <a:spcPct val="120000"/>
                        </a:lnSpc>
                        <a:spcBef>
                          <a:spcPts val="600"/>
                        </a:spcBef>
                        <a:spcAft>
                          <a:spcPts val="1000"/>
                        </a:spcAft>
                      </a:pPr>
                      <a:r>
                        <a:rPr lang="en-US" sz="1400" b="1">
                          <a:solidFill>
                            <a:srgbClr val="000000"/>
                          </a:solidFill>
                          <a:effectLst/>
                          <a:latin typeface="Times New Roman" panose="02020603050405020304" pitchFamily="18" charset="0"/>
                          <a:ea typeface="Times New Roman" panose="02020603050405020304" pitchFamily="18" charset="0"/>
                        </a:rPr>
                        <a:t>STT</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400" b="1">
                          <a:solidFill>
                            <a:srgbClr val="000000"/>
                          </a:solidFill>
                          <a:effectLst/>
                          <a:latin typeface="Times New Roman" panose="02020603050405020304" pitchFamily="18" charset="0"/>
                          <a:ea typeface="Times New Roman" panose="02020603050405020304" pitchFamily="18" charset="0"/>
                        </a:rPr>
                        <a:t>TÊN TRƯỜNG</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400" b="1">
                          <a:solidFill>
                            <a:srgbClr val="000000"/>
                          </a:solidFill>
                          <a:effectLst/>
                          <a:latin typeface="Times New Roman" panose="02020603050405020304" pitchFamily="18" charset="0"/>
                          <a:ea typeface="Times New Roman" panose="02020603050405020304" pitchFamily="18" charset="0"/>
                        </a:rPr>
                        <a:t>KIỂU DỮ LIỆU</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400" b="1">
                          <a:solidFill>
                            <a:srgbClr val="000000"/>
                          </a:solidFill>
                          <a:effectLst/>
                          <a:latin typeface="Times New Roman" panose="02020603050405020304" pitchFamily="18" charset="0"/>
                          <a:ea typeface="Times New Roman" panose="02020603050405020304" pitchFamily="18" charset="0"/>
                        </a:rPr>
                        <a:t>DIỄN GIẢI</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400" b="1">
                          <a:solidFill>
                            <a:srgbClr val="000000"/>
                          </a:solidFill>
                          <a:effectLst/>
                          <a:latin typeface="Times New Roman" panose="02020603050405020304" pitchFamily="18" charset="0"/>
                          <a:ea typeface="Times New Roman" panose="02020603050405020304" pitchFamily="18" charset="0"/>
                        </a:rPr>
                        <a:t>RÀNG BUỘC</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084499617"/>
                  </a:ext>
                </a:extLst>
              </a:tr>
              <a:tr h="347359">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1</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id</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Int(11)</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Mã sản phẩm</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Khóa chính</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3243765"/>
                  </a:ext>
                </a:extLst>
              </a:tr>
              <a:tr h="347359">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2</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tensp</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varchar(100)</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Tên sản phẩm</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Khóa ngoại</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6010105"/>
                  </a:ext>
                </a:extLst>
              </a:tr>
              <a:tr h="347359">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3</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anh</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varchar(255)</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Ảnh đại diện</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 </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1870697"/>
                  </a:ext>
                </a:extLst>
              </a:tr>
              <a:tr h="347359">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4</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anh1</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varchar(255)</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Ảnh bìa</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 </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06550"/>
                  </a:ext>
                </a:extLst>
              </a:tr>
              <a:tr h="347359">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5</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danhmuc_id</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Int(11)</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dirty="0" err="1">
                          <a:solidFill>
                            <a:srgbClr val="000000"/>
                          </a:solidFill>
                          <a:effectLst/>
                          <a:latin typeface="Times New Roman" panose="02020603050405020304" pitchFamily="18" charset="0"/>
                          <a:ea typeface="Times New Roman" panose="02020603050405020304" pitchFamily="18" charset="0"/>
                        </a:rPr>
                        <a:t>Danh</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mục</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sản</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phẩm</a:t>
                      </a:r>
                      <a:endParaRPr lang="vi-VN" sz="1400" dirty="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dirty="0" err="1">
                          <a:solidFill>
                            <a:srgbClr val="000000"/>
                          </a:solidFill>
                          <a:effectLst/>
                          <a:latin typeface="Times New Roman" panose="02020603050405020304" pitchFamily="18" charset="0"/>
                          <a:ea typeface="Times New Roman" panose="02020603050405020304" pitchFamily="18" charset="0"/>
                        </a:rPr>
                        <a:t>Khóa</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ngoại</a:t>
                      </a:r>
                      <a:endParaRPr lang="vi-VN" sz="1400" dirty="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5366909"/>
                  </a:ext>
                </a:extLst>
              </a:tr>
              <a:tr h="290072">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6</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chitiet</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Text</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Chi tiết</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 </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5714834"/>
                  </a:ext>
                </a:extLst>
              </a:tr>
              <a:tr h="347359">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7</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slug</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varchar(255)</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Tên sản phẩm (slug)</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 </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0622302"/>
                  </a:ext>
                </a:extLst>
              </a:tr>
              <a:tr h="347359">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8</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link</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varchar(100)</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Đường dẫn video</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 </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3696735"/>
                  </a:ext>
                </a:extLst>
              </a:tr>
              <a:tr h="347359">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9</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link_pdf</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varchar(255)</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Đường dẫn tài liệu</a:t>
                      </a:r>
                      <a:endParaRPr lang="vi-VN" sz="140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dirty="0">
                          <a:solidFill>
                            <a:srgbClr val="000000"/>
                          </a:solidFill>
                          <a:effectLst/>
                          <a:latin typeface="Times New Roman" panose="02020603050405020304" pitchFamily="18" charset="0"/>
                          <a:ea typeface="Times New Roman" panose="02020603050405020304" pitchFamily="18" charset="0"/>
                        </a:rPr>
                        <a:t> </a:t>
                      </a:r>
                      <a:endParaRPr lang="vi-VN" sz="1400" dirty="0">
                        <a:effectLst/>
                        <a:latin typeface="Times New Roman" panose="02020603050405020304" pitchFamily="18" charset="0"/>
                        <a:ea typeface="Times New Roman" panose="02020603050405020304" pitchFamily="18" charset="0"/>
                      </a:endParaRPr>
                    </a:p>
                  </a:txBody>
                  <a:tcPr marL="52388" marR="5238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8508042"/>
                  </a:ext>
                </a:extLst>
              </a:tr>
            </a:tbl>
          </a:graphicData>
        </a:graphic>
      </p:graphicFrame>
      <p:sp>
        <p:nvSpPr>
          <p:cNvPr id="6" name="Google Shape;299;p37">
            <a:extLst>
              <a:ext uri="{FF2B5EF4-FFF2-40B4-BE49-F238E27FC236}">
                <a16:creationId xmlns:a16="http://schemas.microsoft.com/office/drawing/2014/main" id="{5BAC1381-2893-47DA-977A-91FDFF21D221}"/>
              </a:ext>
            </a:extLst>
          </p:cNvPr>
          <p:cNvSpPr txBox="1">
            <a:spLocks/>
          </p:cNvSpPr>
          <p:nvPr/>
        </p:nvSpPr>
        <p:spPr>
          <a:xfrm>
            <a:off x="118820" y="48083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cơ sở dữ liệu</a:t>
            </a:r>
          </a:p>
          <a:p>
            <a:r>
              <a:rPr lang="vi-VN" dirty="0">
                <a:latin typeface="SVN-Bio Sans" panose="020B0506020202040204" pitchFamily="34" charset="0"/>
              </a:rPr>
              <a:t>Bảng Danh mục</a:t>
            </a:r>
          </a:p>
        </p:txBody>
      </p:sp>
      <p:graphicFrame>
        <p:nvGraphicFramePr>
          <p:cNvPr id="7" name="Table 6">
            <a:extLst>
              <a:ext uri="{FF2B5EF4-FFF2-40B4-BE49-F238E27FC236}">
                <a16:creationId xmlns:a16="http://schemas.microsoft.com/office/drawing/2014/main" id="{79DF95EC-F0C2-4A29-A4C8-CF80EBD5E0AC}"/>
              </a:ext>
            </a:extLst>
          </p:cNvPr>
          <p:cNvGraphicFramePr>
            <a:graphicFrameLocks noGrp="1"/>
          </p:cNvGraphicFramePr>
          <p:nvPr>
            <p:extLst>
              <p:ext uri="{D42A27DB-BD31-4B8C-83A1-F6EECF244321}">
                <p14:modId xmlns:p14="http://schemas.microsoft.com/office/powerpoint/2010/main" val="1484642913"/>
              </p:ext>
            </p:extLst>
          </p:nvPr>
        </p:nvGraphicFramePr>
        <p:xfrm>
          <a:off x="953690" y="1498630"/>
          <a:ext cx="7236620" cy="3068944"/>
        </p:xfrm>
        <a:graphic>
          <a:graphicData uri="http://schemas.openxmlformats.org/drawingml/2006/table">
            <a:tbl>
              <a:tblPr bandRow="1"/>
              <a:tblGrid>
                <a:gridCol w="624311">
                  <a:extLst>
                    <a:ext uri="{9D8B030D-6E8A-4147-A177-3AD203B41FA5}">
                      <a16:colId xmlns:a16="http://schemas.microsoft.com/office/drawing/2014/main" val="1184311149"/>
                    </a:ext>
                  </a:extLst>
                </a:gridCol>
                <a:gridCol w="2249559">
                  <a:extLst>
                    <a:ext uri="{9D8B030D-6E8A-4147-A177-3AD203B41FA5}">
                      <a16:colId xmlns:a16="http://schemas.microsoft.com/office/drawing/2014/main" val="3572686571"/>
                    </a:ext>
                  </a:extLst>
                </a:gridCol>
                <a:gridCol w="1516712">
                  <a:extLst>
                    <a:ext uri="{9D8B030D-6E8A-4147-A177-3AD203B41FA5}">
                      <a16:colId xmlns:a16="http://schemas.microsoft.com/office/drawing/2014/main" val="3064955337"/>
                    </a:ext>
                  </a:extLst>
                </a:gridCol>
                <a:gridCol w="1680906">
                  <a:extLst>
                    <a:ext uri="{9D8B030D-6E8A-4147-A177-3AD203B41FA5}">
                      <a16:colId xmlns:a16="http://schemas.microsoft.com/office/drawing/2014/main" val="1110863261"/>
                    </a:ext>
                  </a:extLst>
                </a:gridCol>
                <a:gridCol w="1165132">
                  <a:extLst>
                    <a:ext uri="{9D8B030D-6E8A-4147-A177-3AD203B41FA5}">
                      <a16:colId xmlns:a16="http://schemas.microsoft.com/office/drawing/2014/main" val="2640107510"/>
                    </a:ext>
                  </a:extLst>
                </a:gridCol>
              </a:tblGrid>
              <a:tr h="347359">
                <a:tc>
                  <a:txBody>
                    <a:bodyPr/>
                    <a:lstStyle/>
                    <a:p>
                      <a:pPr algn="ctr">
                        <a:lnSpc>
                          <a:spcPct val="120000"/>
                        </a:lnSpc>
                        <a:spcBef>
                          <a:spcPts val="600"/>
                        </a:spcBef>
                        <a:spcAft>
                          <a:spcPts val="1000"/>
                        </a:spcAft>
                      </a:pPr>
                      <a:r>
                        <a:rPr lang="en-US" sz="1300" b="1">
                          <a:solidFill>
                            <a:srgbClr val="000000"/>
                          </a:solidFill>
                          <a:effectLst/>
                          <a:latin typeface="Times New Roman" panose="02020603050405020304" pitchFamily="18" charset="0"/>
                          <a:ea typeface="Times New Roman" panose="02020603050405020304" pitchFamily="18" charset="0"/>
                        </a:rPr>
                        <a:t>STT</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300" b="1">
                          <a:solidFill>
                            <a:srgbClr val="000000"/>
                          </a:solidFill>
                          <a:effectLst/>
                          <a:latin typeface="Times New Roman" panose="02020603050405020304" pitchFamily="18" charset="0"/>
                          <a:ea typeface="Times New Roman" panose="02020603050405020304" pitchFamily="18" charset="0"/>
                        </a:rPr>
                        <a:t>TÊN TRƯỜNG</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300" b="1">
                          <a:solidFill>
                            <a:srgbClr val="000000"/>
                          </a:solidFill>
                          <a:effectLst/>
                          <a:latin typeface="Times New Roman" panose="02020603050405020304" pitchFamily="18" charset="0"/>
                          <a:ea typeface="Times New Roman" panose="02020603050405020304" pitchFamily="18" charset="0"/>
                        </a:rPr>
                        <a:t>KIỂU DỮ LIỆU</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300" b="1">
                          <a:solidFill>
                            <a:srgbClr val="000000"/>
                          </a:solidFill>
                          <a:effectLst/>
                          <a:latin typeface="Times New Roman" panose="02020603050405020304" pitchFamily="18" charset="0"/>
                          <a:ea typeface="Times New Roman" panose="02020603050405020304" pitchFamily="18" charset="0"/>
                        </a:rPr>
                        <a:t>DIỄN GIẢI</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300" b="1">
                          <a:solidFill>
                            <a:srgbClr val="000000"/>
                          </a:solidFill>
                          <a:effectLst/>
                          <a:latin typeface="Times New Roman" panose="02020603050405020304" pitchFamily="18" charset="0"/>
                          <a:ea typeface="Times New Roman" panose="02020603050405020304" pitchFamily="18" charset="0"/>
                        </a:rPr>
                        <a:t>RÀNG BUỘC</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084499617"/>
                  </a:ext>
                </a:extLst>
              </a:tr>
              <a:tr h="347359">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id</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int(11)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Mã danh mục</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Khóa chính</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3243765"/>
                  </a:ext>
                </a:extLst>
              </a:tr>
              <a:tr h="347359">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2</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tendanhmuc</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varchar(255)</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Tên danh mục </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 </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6010105"/>
                  </a:ext>
                </a:extLst>
              </a:tr>
              <a:tr h="347359">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3</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linhvuc_id</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int(11)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dirty="0" err="1">
                          <a:solidFill>
                            <a:srgbClr val="000000"/>
                          </a:solidFill>
                          <a:effectLst/>
                          <a:latin typeface="Times New Roman" panose="02020603050405020304" pitchFamily="18" charset="0"/>
                          <a:ea typeface="Times New Roman" panose="02020603050405020304" pitchFamily="18" charset="0"/>
                        </a:rPr>
                        <a:t>Mã</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lĩnh</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vực</a:t>
                      </a:r>
                      <a:r>
                        <a:rPr lang="en-US" sz="1300" dirty="0">
                          <a:solidFill>
                            <a:srgbClr val="000000"/>
                          </a:solidFill>
                          <a:effectLst/>
                          <a:latin typeface="Times New Roman" panose="02020603050405020304" pitchFamily="18" charset="0"/>
                          <a:ea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 </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1870697"/>
                  </a:ext>
                </a:extLst>
              </a:tr>
              <a:tr h="347359">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4</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avatar</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varchar(255)</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dirty="0" err="1">
                          <a:solidFill>
                            <a:srgbClr val="000000"/>
                          </a:solidFill>
                          <a:effectLst/>
                          <a:latin typeface="Times New Roman" panose="02020603050405020304" pitchFamily="18" charset="0"/>
                          <a:ea typeface="Times New Roman" panose="02020603050405020304" pitchFamily="18" charset="0"/>
                        </a:rPr>
                        <a:t>Hình</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ảnh</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đại</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diện</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 </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06550"/>
                  </a:ext>
                </a:extLst>
              </a:tr>
              <a:tr h="347359">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5</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anhbia</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varchar(255)</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dirty="0" err="1">
                          <a:solidFill>
                            <a:srgbClr val="000000"/>
                          </a:solidFill>
                          <a:effectLst/>
                          <a:latin typeface="Times New Roman" panose="02020603050405020304" pitchFamily="18" charset="0"/>
                          <a:ea typeface="Times New Roman" panose="02020603050405020304" pitchFamily="18" charset="0"/>
                        </a:rPr>
                        <a:t>Hình</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ảnh</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bìa</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dirty="0">
                          <a:solidFill>
                            <a:srgbClr val="000000"/>
                          </a:solidFill>
                          <a:effectLst/>
                          <a:latin typeface="Times New Roman" panose="02020603050405020304" pitchFamily="18" charset="0"/>
                          <a:ea typeface="Times New Roman" panose="02020603050405020304" pitchFamily="18" charset="0"/>
                        </a:rPr>
                        <a:t> </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5366909"/>
                  </a:ext>
                </a:extLst>
              </a:tr>
              <a:tr h="290072">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6</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chitiet</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longtext</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Chi tiết</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 </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5714834"/>
                  </a:ext>
                </a:extLst>
              </a:tr>
              <a:tr h="347359">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7</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link_video</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dirty="0">
                          <a:solidFill>
                            <a:srgbClr val="000000"/>
                          </a:solidFill>
                          <a:effectLst/>
                          <a:latin typeface="Times New Roman" panose="02020603050405020304" pitchFamily="18" charset="0"/>
                          <a:ea typeface="Times New Roman" panose="02020603050405020304" pitchFamily="18" charset="0"/>
                        </a:rPr>
                        <a:t>varchar(255)</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Đường dẫn video</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 </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0622302"/>
                  </a:ext>
                </a:extLst>
              </a:tr>
              <a:tr h="347359">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8</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slug</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varchar(255)</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Tên danh mục (slug)</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dirty="0">
                          <a:solidFill>
                            <a:srgbClr val="000000"/>
                          </a:solidFill>
                          <a:effectLst/>
                          <a:latin typeface="Times New Roman" panose="02020603050405020304" pitchFamily="18" charset="0"/>
                          <a:ea typeface="Times New Roman" panose="02020603050405020304" pitchFamily="18" charset="0"/>
                        </a:rPr>
                        <a:t> </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3696735"/>
                  </a:ext>
                </a:extLst>
              </a:tr>
            </a:tbl>
          </a:graphicData>
        </a:graphic>
      </p:graphicFrame>
      <p:sp>
        <p:nvSpPr>
          <p:cNvPr id="8" name="Google Shape;299;p37">
            <a:extLst>
              <a:ext uri="{FF2B5EF4-FFF2-40B4-BE49-F238E27FC236}">
                <a16:creationId xmlns:a16="http://schemas.microsoft.com/office/drawing/2014/main" id="{40F5F331-3901-4354-ABCF-25477D822B4D}"/>
              </a:ext>
            </a:extLst>
          </p:cNvPr>
          <p:cNvSpPr txBox="1">
            <a:spLocks/>
          </p:cNvSpPr>
          <p:nvPr/>
        </p:nvSpPr>
        <p:spPr>
          <a:xfrm>
            <a:off x="118820" y="48083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cơ sở dữ liệu</a:t>
            </a:r>
          </a:p>
          <a:p>
            <a:r>
              <a:rPr lang="vi-VN" dirty="0">
                <a:latin typeface="SVN-Bio Sans" panose="020B0506020202040204" pitchFamily="34" charset="0"/>
              </a:rPr>
              <a:t>Bảng Chỉ tiêu</a:t>
            </a:r>
          </a:p>
        </p:txBody>
      </p:sp>
      <p:graphicFrame>
        <p:nvGraphicFramePr>
          <p:cNvPr id="9" name="Table 8">
            <a:extLst>
              <a:ext uri="{FF2B5EF4-FFF2-40B4-BE49-F238E27FC236}">
                <a16:creationId xmlns:a16="http://schemas.microsoft.com/office/drawing/2014/main" id="{D8A20AB3-F0B9-47F7-860A-EB2075EE52C7}"/>
              </a:ext>
            </a:extLst>
          </p:cNvPr>
          <p:cNvGraphicFramePr>
            <a:graphicFrameLocks noGrp="1"/>
          </p:cNvGraphicFramePr>
          <p:nvPr>
            <p:extLst>
              <p:ext uri="{D42A27DB-BD31-4B8C-83A1-F6EECF244321}">
                <p14:modId xmlns:p14="http://schemas.microsoft.com/office/powerpoint/2010/main" val="2520807030"/>
              </p:ext>
            </p:extLst>
          </p:nvPr>
        </p:nvGraphicFramePr>
        <p:xfrm>
          <a:off x="482203" y="1304160"/>
          <a:ext cx="8179593" cy="3762192"/>
        </p:xfrm>
        <a:graphic>
          <a:graphicData uri="http://schemas.openxmlformats.org/drawingml/2006/table">
            <a:tbl>
              <a:tblPr bandRow="1"/>
              <a:tblGrid>
                <a:gridCol w="705662">
                  <a:extLst>
                    <a:ext uri="{9D8B030D-6E8A-4147-A177-3AD203B41FA5}">
                      <a16:colId xmlns:a16="http://schemas.microsoft.com/office/drawing/2014/main" val="1184311149"/>
                    </a:ext>
                  </a:extLst>
                </a:gridCol>
                <a:gridCol w="1989222">
                  <a:extLst>
                    <a:ext uri="{9D8B030D-6E8A-4147-A177-3AD203B41FA5}">
                      <a16:colId xmlns:a16="http://schemas.microsoft.com/office/drawing/2014/main" val="3572686571"/>
                    </a:ext>
                  </a:extLst>
                </a:gridCol>
                <a:gridCol w="1584223">
                  <a:extLst>
                    <a:ext uri="{9D8B030D-6E8A-4147-A177-3AD203B41FA5}">
                      <a16:colId xmlns:a16="http://schemas.microsoft.com/office/drawing/2014/main" val="3064955337"/>
                    </a:ext>
                  </a:extLst>
                </a:gridCol>
                <a:gridCol w="2746580">
                  <a:extLst>
                    <a:ext uri="{9D8B030D-6E8A-4147-A177-3AD203B41FA5}">
                      <a16:colId xmlns:a16="http://schemas.microsoft.com/office/drawing/2014/main" val="1110863261"/>
                    </a:ext>
                  </a:extLst>
                </a:gridCol>
                <a:gridCol w="1153906">
                  <a:extLst>
                    <a:ext uri="{9D8B030D-6E8A-4147-A177-3AD203B41FA5}">
                      <a16:colId xmlns:a16="http://schemas.microsoft.com/office/drawing/2014/main" val="2640107510"/>
                    </a:ext>
                  </a:extLst>
                </a:gridCol>
              </a:tblGrid>
              <a:tr h="203272">
                <a:tc>
                  <a:txBody>
                    <a:bodyPr/>
                    <a:lstStyle/>
                    <a:p>
                      <a:pPr algn="ctr">
                        <a:lnSpc>
                          <a:spcPct val="120000"/>
                        </a:lnSpc>
                        <a:spcBef>
                          <a:spcPts val="600"/>
                        </a:spcBef>
                        <a:spcAft>
                          <a:spcPts val="1000"/>
                        </a:spcAft>
                      </a:pPr>
                      <a:r>
                        <a:rPr lang="en-US" sz="1400" b="1">
                          <a:solidFill>
                            <a:srgbClr val="000000"/>
                          </a:solidFill>
                          <a:effectLst/>
                          <a:latin typeface="Times New Roman" panose="02020603050405020304" pitchFamily="18" charset="0"/>
                          <a:ea typeface="Times New Roman" panose="02020603050405020304" pitchFamily="18" charset="0"/>
                        </a:rPr>
                        <a:t>STT</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400" b="1">
                          <a:solidFill>
                            <a:srgbClr val="000000"/>
                          </a:solidFill>
                          <a:effectLst/>
                          <a:latin typeface="Times New Roman" panose="02020603050405020304" pitchFamily="18" charset="0"/>
                          <a:ea typeface="Times New Roman" panose="02020603050405020304" pitchFamily="18" charset="0"/>
                        </a:rPr>
                        <a:t>TÊN TRƯỜNG</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400" b="1">
                          <a:solidFill>
                            <a:srgbClr val="000000"/>
                          </a:solidFill>
                          <a:effectLst/>
                          <a:latin typeface="Times New Roman" panose="02020603050405020304" pitchFamily="18" charset="0"/>
                          <a:ea typeface="Times New Roman" panose="02020603050405020304" pitchFamily="18" charset="0"/>
                        </a:rPr>
                        <a:t>KIỂU DỮ LIỆU</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400" b="1">
                          <a:solidFill>
                            <a:srgbClr val="000000"/>
                          </a:solidFill>
                          <a:effectLst/>
                          <a:latin typeface="Times New Roman" panose="02020603050405020304" pitchFamily="18" charset="0"/>
                          <a:ea typeface="Times New Roman" panose="02020603050405020304" pitchFamily="18" charset="0"/>
                        </a:rPr>
                        <a:t>DIỄN GIẢI</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400" b="1">
                          <a:solidFill>
                            <a:srgbClr val="000000"/>
                          </a:solidFill>
                          <a:effectLst/>
                          <a:latin typeface="Times New Roman" panose="02020603050405020304" pitchFamily="18" charset="0"/>
                          <a:ea typeface="Times New Roman" panose="02020603050405020304" pitchFamily="18" charset="0"/>
                        </a:rPr>
                        <a:t>RÀNG BUỘC</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084499617"/>
                  </a:ext>
                </a:extLst>
              </a:tr>
              <a:tr h="203272">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1</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effectLst/>
                          <a:latin typeface="Times New Roman" panose="02020603050405020304" pitchFamily="18" charset="0"/>
                          <a:ea typeface="Times New Roman" panose="02020603050405020304" pitchFamily="18" charset="0"/>
                        </a:rPr>
                        <a:t>id</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int(11)</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Mã chỉ tiêu</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Khóa chính</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3243765"/>
                  </a:ext>
                </a:extLst>
              </a:tr>
              <a:tr h="203272">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2</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effectLst/>
                          <a:latin typeface="Times New Roman" panose="02020603050405020304" pitchFamily="18" charset="0"/>
                          <a:ea typeface="Times New Roman" panose="02020603050405020304" pitchFamily="18" charset="0"/>
                        </a:rPr>
                        <a:t>thang_id</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int(11)</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Mã tháng</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Khóa ngoại</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6010105"/>
                  </a:ext>
                </a:extLst>
              </a:tr>
              <a:tr h="203272">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3</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effectLst/>
                          <a:latin typeface="Times New Roman" panose="02020603050405020304" pitchFamily="18" charset="0"/>
                          <a:ea typeface="Times New Roman" panose="02020603050405020304" pitchFamily="18" charset="0"/>
                        </a:rPr>
                        <a:t>doanhthu_dichvu</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int(11)</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Doanh thu dịch vụ</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 </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1870697"/>
                  </a:ext>
                </a:extLst>
              </a:tr>
              <a:tr h="203272">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4</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effectLst/>
                          <a:latin typeface="Times New Roman" panose="02020603050405020304" pitchFamily="18" charset="0"/>
                          <a:ea typeface="Times New Roman" panose="02020603050405020304" pitchFamily="18" charset="0"/>
                        </a:rPr>
                        <a:t>tytrong_dichvu</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int(11)</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dirty="0" err="1">
                          <a:solidFill>
                            <a:srgbClr val="000000"/>
                          </a:solidFill>
                          <a:effectLst/>
                          <a:latin typeface="Times New Roman" panose="02020603050405020304" pitchFamily="18" charset="0"/>
                          <a:ea typeface="Times New Roman" panose="02020603050405020304" pitchFamily="18" charset="0"/>
                        </a:rPr>
                        <a:t>Tỷ</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trọng</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doanh</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thu</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dịch</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vụ</a:t>
                      </a:r>
                      <a:endParaRPr lang="vi-VN" sz="14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 </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06550"/>
                  </a:ext>
                </a:extLst>
              </a:tr>
              <a:tr h="203272">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5</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effectLst/>
                          <a:latin typeface="Times New Roman" panose="02020603050405020304" pitchFamily="18" charset="0"/>
                          <a:ea typeface="Times New Roman" panose="02020603050405020304" pitchFamily="18" charset="0"/>
                        </a:rPr>
                        <a:t>doanhthu_tong</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int(11)</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Tổng doanh thu</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 </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5366909"/>
                  </a:ext>
                </a:extLst>
              </a:tr>
              <a:tr h="169748">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6</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effectLst/>
                          <a:latin typeface="Times New Roman" panose="02020603050405020304" pitchFamily="18" charset="0"/>
                          <a:ea typeface="Times New Roman" panose="02020603050405020304" pitchFamily="18" charset="0"/>
                        </a:rPr>
                        <a:t>tytrong_tong</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int(11)</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Tỷ trọng tổng doanh thu</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 </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5714834"/>
                  </a:ext>
                </a:extLst>
              </a:tr>
              <a:tr h="203272">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7</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effectLst/>
                          <a:latin typeface="Times New Roman" panose="02020603050405020304" pitchFamily="18" charset="0"/>
                          <a:ea typeface="Times New Roman" panose="02020603050405020304" pitchFamily="18" charset="0"/>
                        </a:rPr>
                        <a:t>duan</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int(11)</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Doanh thu dự án</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 </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0622302"/>
                  </a:ext>
                </a:extLst>
              </a:tr>
              <a:tr h="203272">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8</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effectLst/>
                          <a:latin typeface="Times New Roman" panose="02020603050405020304" pitchFamily="18" charset="0"/>
                          <a:ea typeface="Times New Roman" panose="02020603050405020304" pitchFamily="18" charset="0"/>
                        </a:rPr>
                        <a:t>tytrong_duan</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int(11)</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Tỷ trọng doanh thu dự án</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 </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3696735"/>
                  </a:ext>
                </a:extLst>
              </a:tr>
              <a:tr h="203272">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9</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effectLst/>
                          <a:latin typeface="Times New Roman" panose="02020603050405020304" pitchFamily="18" charset="0"/>
                          <a:ea typeface="Times New Roman" panose="02020603050405020304" pitchFamily="18" charset="0"/>
                        </a:rPr>
                        <a:t>kenhtruyen</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int(11)</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Doanh thu kênh truyền</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 </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2327789"/>
                  </a:ext>
                </a:extLst>
              </a:tr>
              <a:tr h="203272">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10</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effectLst/>
                          <a:latin typeface="Times New Roman" panose="02020603050405020304" pitchFamily="18" charset="0"/>
                          <a:ea typeface="Times New Roman" panose="02020603050405020304" pitchFamily="18" charset="0"/>
                        </a:rPr>
                        <a:t>tytrong_kenhtruyen</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int(11)</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Tỷ trọng doanh thu kênh truyền</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 </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1786884"/>
                  </a:ext>
                </a:extLst>
              </a:tr>
              <a:tr h="203272">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11</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effectLst/>
                          <a:latin typeface="Times New Roman" panose="02020603050405020304" pitchFamily="18" charset="0"/>
                          <a:ea typeface="Times New Roman" panose="02020603050405020304" pitchFamily="18" charset="0"/>
                        </a:rPr>
                        <a:t>giaoduc</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int(11)</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Doanh thu giáo dục</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 </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6374997"/>
                  </a:ext>
                </a:extLst>
              </a:tr>
              <a:tr h="203272">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12</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effectLst/>
                          <a:latin typeface="Times New Roman" panose="02020603050405020304" pitchFamily="18" charset="0"/>
                          <a:ea typeface="Times New Roman" panose="02020603050405020304" pitchFamily="18" charset="0"/>
                        </a:rPr>
                        <a:t>tytrong_giaoduc</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int(11)</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Tỷ trọng doanh thu giáo dục</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 </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3136982"/>
                  </a:ext>
                </a:extLst>
              </a:tr>
              <a:tr h="203272">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13</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effectLst/>
                          <a:latin typeface="Times New Roman" panose="02020603050405020304" pitchFamily="18" charset="0"/>
                          <a:ea typeface="Times New Roman" panose="02020603050405020304" pitchFamily="18" charset="0"/>
                        </a:rPr>
                        <a:t>yte</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int(11)</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Doanh thu y tế</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 </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500001"/>
                  </a:ext>
                </a:extLst>
              </a:tr>
              <a:tr h="203272">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14</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400">
                          <a:effectLst/>
                          <a:latin typeface="Times New Roman" panose="02020603050405020304" pitchFamily="18" charset="0"/>
                          <a:ea typeface="Times New Roman" panose="02020603050405020304" pitchFamily="18" charset="0"/>
                        </a:rPr>
                        <a:t>tytrong_yte</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int(11)</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a:solidFill>
                            <a:srgbClr val="000000"/>
                          </a:solidFill>
                          <a:effectLst/>
                          <a:latin typeface="Times New Roman" panose="02020603050405020304" pitchFamily="18" charset="0"/>
                          <a:ea typeface="Times New Roman" panose="02020603050405020304" pitchFamily="18" charset="0"/>
                        </a:rPr>
                        <a:t>Tỷ trọng doanh thu y tế</a:t>
                      </a:r>
                      <a:endParaRPr lang="vi-VN" sz="14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400" dirty="0">
                          <a:solidFill>
                            <a:srgbClr val="000000"/>
                          </a:solidFill>
                          <a:effectLst/>
                          <a:latin typeface="Times New Roman" panose="02020603050405020304" pitchFamily="18" charset="0"/>
                          <a:ea typeface="Times New Roman" panose="02020603050405020304" pitchFamily="18" charset="0"/>
                        </a:rPr>
                        <a:t> </a:t>
                      </a:r>
                      <a:endParaRPr lang="vi-VN" sz="14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7378204"/>
                  </a:ext>
                </a:extLst>
              </a:tr>
            </a:tbl>
          </a:graphicData>
        </a:graphic>
      </p:graphicFrame>
      <p:sp>
        <p:nvSpPr>
          <p:cNvPr id="10" name="Google Shape;299;p37">
            <a:extLst>
              <a:ext uri="{FF2B5EF4-FFF2-40B4-BE49-F238E27FC236}">
                <a16:creationId xmlns:a16="http://schemas.microsoft.com/office/drawing/2014/main" id="{F5BF5136-06B6-4677-AF48-AD42F1DE365D}"/>
              </a:ext>
            </a:extLst>
          </p:cNvPr>
          <p:cNvSpPr txBox="1">
            <a:spLocks/>
          </p:cNvSpPr>
          <p:nvPr/>
        </p:nvSpPr>
        <p:spPr>
          <a:xfrm>
            <a:off x="118820" y="48083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cơ sở dữ liệu</a:t>
            </a:r>
          </a:p>
          <a:p>
            <a:r>
              <a:rPr lang="vi-VN" dirty="0">
                <a:latin typeface="SVN-Bio Sans" panose="020B0506020202040204" pitchFamily="34" charset="0"/>
              </a:rPr>
              <a:t>Bảng Thực hiện Chỉ tiêu</a:t>
            </a:r>
          </a:p>
        </p:txBody>
      </p:sp>
      <p:graphicFrame>
        <p:nvGraphicFramePr>
          <p:cNvPr id="11" name="Table 10">
            <a:extLst>
              <a:ext uri="{FF2B5EF4-FFF2-40B4-BE49-F238E27FC236}">
                <a16:creationId xmlns:a16="http://schemas.microsoft.com/office/drawing/2014/main" id="{B068355F-DFE1-4E50-8AAA-B1DAEDA7E4DC}"/>
              </a:ext>
            </a:extLst>
          </p:cNvPr>
          <p:cNvGraphicFramePr>
            <a:graphicFrameLocks noGrp="1"/>
          </p:cNvGraphicFramePr>
          <p:nvPr>
            <p:extLst>
              <p:ext uri="{D42A27DB-BD31-4B8C-83A1-F6EECF244321}">
                <p14:modId xmlns:p14="http://schemas.microsoft.com/office/powerpoint/2010/main" val="1117749331"/>
              </p:ext>
            </p:extLst>
          </p:nvPr>
        </p:nvGraphicFramePr>
        <p:xfrm>
          <a:off x="482203" y="1595340"/>
          <a:ext cx="8179593" cy="1952820"/>
        </p:xfrm>
        <a:graphic>
          <a:graphicData uri="http://schemas.openxmlformats.org/drawingml/2006/table">
            <a:tbl>
              <a:tblPr bandRow="1"/>
              <a:tblGrid>
                <a:gridCol w="705662">
                  <a:extLst>
                    <a:ext uri="{9D8B030D-6E8A-4147-A177-3AD203B41FA5}">
                      <a16:colId xmlns:a16="http://schemas.microsoft.com/office/drawing/2014/main" val="1184311149"/>
                    </a:ext>
                  </a:extLst>
                </a:gridCol>
                <a:gridCol w="1989222">
                  <a:extLst>
                    <a:ext uri="{9D8B030D-6E8A-4147-A177-3AD203B41FA5}">
                      <a16:colId xmlns:a16="http://schemas.microsoft.com/office/drawing/2014/main" val="3572686571"/>
                    </a:ext>
                  </a:extLst>
                </a:gridCol>
                <a:gridCol w="1584223">
                  <a:extLst>
                    <a:ext uri="{9D8B030D-6E8A-4147-A177-3AD203B41FA5}">
                      <a16:colId xmlns:a16="http://schemas.microsoft.com/office/drawing/2014/main" val="3064955337"/>
                    </a:ext>
                  </a:extLst>
                </a:gridCol>
                <a:gridCol w="2746580">
                  <a:extLst>
                    <a:ext uri="{9D8B030D-6E8A-4147-A177-3AD203B41FA5}">
                      <a16:colId xmlns:a16="http://schemas.microsoft.com/office/drawing/2014/main" val="1110863261"/>
                    </a:ext>
                  </a:extLst>
                </a:gridCol>
                <a:gridCol w="1153906">
                  <a:extLst>
                    <a:ext uri="{9D8B030D-6E8A-4147-A177-3AD203B41FA5}">
                      <a16:colId xmlns:a16="http://schemas.microsoft.com/office/drawing/2014/main" val="2640107510"/>
                    </a:ext>
                  </a:extLst>
                </a:gridCol>
              </a:tblGrid>
              <a:tr h="203272">
                <a:tc>
                  <a:txBody>
                    <a:bodyPr/>
                    <a:lstStyle/>
                    <a:p>
                      <a:pPr algn="ctr">
                        <a:lnSpc>
                          <a:spcPct val="120000"/>
                        </a:lnSpc>
                        <a:spcBef>
                          <a:spcPts val="600"/>
                        </a:spcBef>
                        <a:spcAft>
                          <a:spcPts val="1000"/>
                        </a:spcAft>
                      </a:pPr>
                      <a:r>
                        <a:rPr lang="en-US" sz="1300" b="1">
                          <a:solidFill>
                            <a:srgbClr val="000000"/>
                          </a:solidFill>
                          <a:effectLst/>
                          <a:latin typeface="Times New Roman" panose="02020603050405020304" pitchFamily="18" charset="0"/>
                          <a:ea typeface="Times New Roman" panose="02020603050405020304" pitchFamily="18" charset="0"/>
                        </a:rPr>
                        <a:t>STT</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300" b="1">
                          <a:solidFill>
                            <a:srgbClr val="000000"/>
                          </a:solidFill>
                          <a:effectLst/>
                          <a:latin typeface="Times New Roman" panose="02020603050405020304" pitchFamily="18" charset="0"/>
                          <a:ea typeface="Times New Roman" panose="02020603050405020304" pitchFamily="18" charset="0"/>
                        </a:rPr>
                        <a:t>TÊN TRƯỜNG</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300" b="1">
                          <a:solidFill>
                            <a:srgbClr val="000000"/>
                          </a:solidFill>
                          <a:effectLst/>
                          <a:latin typeface="Times New Roman" panose="02020603050405020304" pitchFamily="18" charset="0"/>
                          <a:ea typeface="Times New Roman" panose="02020603050405020304" pitchFamily="18" charset="0"/>
                        </a:rPr>
                        <a:t>KIỂU DỮ LIỆU</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300" b="1">
                          <a:solidFill>
                            <a:srgbClr val="000000"/>
                          </a:solidFill>
                          <a:effectLst/>
                          <a:latin typeface="Times New Roman" panose="02020603050405020304" pitchFamily="18" charset="0"/>
                          <a:ea typeface="Times New Roman" panose="02020603050405020304" pitchFamily="18" charset="0"/>
                        </a:rPr>
                        <a:t>DIỄN GIẢI</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300" b="1">
                          <a:solidFill>
                            <a:srgbClr val="000000"/>
                          </a:solidFill>
                          <a:effectLst/>
                          <a:latin typeface="Times New Roman" panose="02020603050405020304" pitchFamily="18" charset="0"/>
                          <a:ea typeface="Times New Roman" panose="02020603050405020304" pitchFamily="18" charset="0"/>
                        </a:rPr>
                        <a:t>RÀNG BUỘC</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084499617"/>
                  </a:ext>
                </a:extLst>
              </a:tr>
              <a:tr h="203272">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id</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Int(11)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Mã thực hiện chỉ tiêu</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Khóa chính</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3243765"/>
                  </a:ext>
                </a:extLst>
              </a:tr>
              <a:tr h="203272">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2</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chitieu_id</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Int(11)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Mã chỉ tiêu</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Khóa ngoại</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6010105"/>
                  </a:ext>
                </a:extLst>
              </a:tr>
              <a:tr h="203272">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3</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doanhthu_dichvu</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Int(11)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 Thực hiện doanh thu dịch vụ</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 </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1870697"/>
                  </a:ext>
                </a:extLst>
              </a:tr>
              <a:tr h="203272">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4</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dirty="0" err="1">
                          <a:solidFill>
                            <a:srgbClr val="000000"/>
                          </a:solidFill>
                          <a:effectLst/>
                          <a:latin typeface="Times New Roman" panose="02020603050405020304" pitchFamily="18" charset="0"/>
                          <a:ea typeface="Times New Roman" panose="02020603050405020304" pitchFamily="18" charset="0"/>
                        </a:rPr>
                        <a:t>doanhthu_tong</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Int(11)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Thực hiện tổng doanh thu</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 </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06550"/>
                  </a:ext>
                </a:extLst>
              </a:tr>
              <a:tr h="203272">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5</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duan</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Int(11)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Thực hiện doanh thu Dự án</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 </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5366909"/>
                  </a:ext>
                </a:extLst>
              </a:tr>
              <a:tr h="169748">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6</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kenhtruyen</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Int(11)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Thực hiện doanh thu kênh truyền</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 </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5714834"/>
                  </a:ext>
                </a:extLst>
              </a:tr>
              <a:tr h="203272">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7</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giaoduc</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Int(11)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Thực hiện doanh thu giáo dục</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 </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0622302"/>
                  </a:ext>
                </a:extLst>
              </a:tr>
              <a:tr h="203272">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8</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yte</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Int(11)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Thực hiện doanh thu y tế</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dirty="0">
                          <a:solidFill>
                            <a:srgbClr val="000000"/>
                          </a:solidFill>
                          <a:effectLst/>
                          <a:latin typeface="Times New Roman" panose="02020603050405020304" pitchFamily="18" charset="0"/>
                          <a:ea typeface="Times New Roman" panose="02020603050405020304" pitchFamily="18" charset="0"/>
                        </a:rPr>
                        <a:t> </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3696735"/>
                  </a:ext>
                </a:extLst>
              </a:tr>
            </a:tbl>
          </a:graphicData>
        </a:graphic>
      </p:graphicFrame>
      <p:sp>
        <p:nvSpPr>
          <p:cNvPr id="12" name="Google Shape;299;p37">
            <a:extLst>
              <a:ext uri="{FF2B5EF4-FFF2-40B4-BE49-F238E27FC236}">
                <a16:creationId xmlns:a16="http://schemas.microsoft.com/office/drawing/2014/main" id="{CFA0EE56-57F7-48E9-8CCE-351F552CBEA1}"/>
              </a:ext>
            </a:extLst>
          </p:cNvPr>
          <p:cNvSpPr txBox="1">
            <a:spLocks/>
          </p:cNvSpPr>
          <p:nvPr/>
        </p:nvSpPr>
        <p:spPr>
          <a:xfrm>
            <a:off x="118820" y="48083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cơ sở dữ liệu</a:t>
            </a:r>
          </a:p>
          <a:p>
            <a:r>
              <a:rPr lang="vi-VN" dirty="0">
                <a:latin typeface="SVN-Bio Sans" panose="020B0506020202040204" pitchFamily="34" charset="0"/>
              </a:rPr>
              <a:t>Bảng Chương trình hành động</a:t>
            </a:r>
          </a:p>
        </p:txBody>
      </p:sp>
      <p:graphicFrame>
        <p:nvGraphicFramePr>
          <p:cNvPr id="13" name="Table 12">
            <a:extLst>
              <a:ext uri="{FF2B5EF4-FFF2-40B4-BE49-F238E27FC236}">
                <a16:creationId xmlns:a16="http://schemas.microsoft.com/office/drawing/2014/main" id="{A7FA1546-A2F4-4C83-8FFA-5F6B98D9004D}"/>
              </a:ext>
            </a:extLst>
          </p:cNvPr>
          <p:cNvGraphicFramePr>
            <a:graphicFrameLocks noGrp="1"/>
          </p:cNvGraphicFramePr>
          <p:nvPr>
            <p:extLst>
              <p:ext uri="{D42A27DB-BD31-4B8C-83A1-F6EECF244321}">
                <p14:modId xmlns:p14="http://schemas.microsoft.com/office/powerpoint/2010/main" val="40464546"/>
              </p:ext>
            </p:extLst>
          </p:nvPr>
        </p:nvGraphicFramePr>
        <p:xfrm>
          <a:off x="482203" y="1812320"/>
          <a:ext cx="8179593" cy="1518860"/>
        </p:xfrm>
        <a:graphic>
          <a:graphicData uri="http://schemas.openxmlformats.org/drawingml/2006/table">
            <a:tbl>
              <a:tblPr bandRow="1"/>
              <a:tblGrid>
                <a:gridCol w="705662">
                  <a:extLst>
                    <a:ext uri="{9D8B030D-6E8A-4147-A177-3AD203B41FA5}">
                      <a16:colId xmlns:a16="http://schemas.microsoft.com/office/drawing/2014/main" val="1184311149"/>
                    </a:ext>
                  </a:extLst>
                </a:gridCol>
                <a:gridCol w="1989222">
                  <a:extLst>
                    <a:ext uri="{9D8B030D-6E8A-4147-A177-3AD203B41FA5}">
                      <a16:colId xmlns:a16="http://schemas.microsoft.com/office/drawing/2014/main" val="3572686571"/>
                    </a:ext>
                  </a:extLst>
                </a:gridCol>
                <a:gridCol w="1584223">
                  <a:extLst>
                    <a:ext uri="{9D8B030D-6E8A-4147-A177-3AD203B41FA5}">
                      <a16:colId xmlns:a16="http://schemas.microsoft.com/office/drawing/2014/main" val="3064955337"/>
                    </a:ext>
                  </a:extLst>
                </a:gridCol>
                <a:gridCol w="2746580">
                  <a:extLst>
                    <a:ext uri="{9D8B030D-6E8A-4147-A177-3AD203B41FA5}">
                      <a16:colId xmlns:a16="http://schemas.microsoft.com/office/drawing/2014/main" val="1110863261"/>
                    </a:ext>
                  </a:extLst>
                </a:gridCol>
                <a:gridCol w="1153906">
                  <a:extLst>
                    <a:ext uri="{9D8B030D-6E8A-4147-A177-3AD203B41FA5}">
                      <a16:colId xmlns:a16="http://schemas.microsoft.com/office/drawing/2014/main" val="2640107510"/>
                    </a:ext>
                  </a:extLst>
                </a:gridCol>
              </a:tblGrid>
              <a:tr h="203272">
                <a:tc>
                  <a:txBody>
                    <a:bodyPr/>
                    <a:lstStyle/>
                    <a:p>
                      <a:pPr algn="ctr">
                        <a:lnSpc>
                          <a:spcPct val="120000"/>
                        </a:lnSpc>
                        <a:spcBef>
                          <a:spcPts val="600"/>
                        </a:spcBef>
                        <a:spcAft>
                          <a:spcPts val="1000"/>
                        </a:spcAft>
                      </a:pPr>
                      <a:r>
                        <a:rPr lang="en-US" sz="1300" b="1">
                          <a:solidFill>
                            <a:srgbClr val="000000"/>
                          </a:solidFill>
                          <a:effectLst/>
                          <a:latin typeface="Times New Roman" panose="02020603050405020304" pitchFamily="18" charset="0"/>
                          <a:ea typeface="Times New Roman" panose="02020603050405020304" pitchFamily="18" charset="0"/>
                        </a:rPr>
                        <a:t>STT</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300" b="1">
                          <a:solidFill>
                            <a:srgbClr val="000000"/>
                          </a:solidFill>
                          <a:effectLst/>
                          <a:latin typeface="Times New Roman" panose="02020603050405020304" pitchFamily="18" charset="0"/>
                          <a:ea typeface="Times New Roman" panose="02020603050405020304" pitchFamily="18" charset="0"/>
                        </a:rPr>
                        <a:t>TÊN TRƯỜNG</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300" b="1">
                          <a:solidFill>
                            <a:srgbClr val="000000"/>
                          </a:solidFill>
                          <a:effectLst/>
                          <a:latin typeface="Times New Roman" panose="02020603050405020304" pitchFamily="18" charset="0"/>
                          <a:ea typeface="Times New Roman" panose="02020603050405020304" pitchFamily="18" charset="0"/>
                        </a:rPr>
                        <a:t>KIỂU DỮ LIỆU</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300" b="1">
                          <a:solidFill>
                            <a:srgbClr val="000000"/>
                          </a:solidFill>
                          <a:effectLst/>
                          <a:latin typeface="Times New Roman" panose="02020603050405020304" pitchFamily="18" charset="0"/>
                          <a:ea typeface="Times New Roman" panose="02020603050405020304" pitchFamily="18" charset="0"/>
                        </a:rPr>
                        <a:t>DIỄN GIẢI</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300" b="1">
                          <a:solidFill>
                            <a:srgbClr val="000000"/>
                          </a:solidFill>
                          <a:effectLst/>
                          <a:latin typeface="Times New Roman" panose="02020603050405020304" pitchFamily="18" charset="0"/>
                          <a:ea typeface="Times New Roman" panose="02020603050405020304" pitchFamily="18" charset="0"/>
                        </a:rPr>
                        <a:t>RÀNG BUỘC</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084499617"/>
                  </a:ext>
                </a:extLst>
              </a:tr>
              <a:tr h="203272">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id</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int(11)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Mã chương trình hành động</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Khóa chính</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3243765"/>
                  </a:ext>
                </a:extLst>
              </a:tr>
              <a:tr h="203272">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2</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thang_id</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int(11)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Mã tháng</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Khóa ngoại</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6010105"/>
                  </a:ext>
                </a:extLst>
              </a:tr>
              <a:tr h="203272">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3</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ten_chuongtrinh</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varchar(255)</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Tên chương trình</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 </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1870697"/>
                  </a:ext>
                </a:extLst>
              </a:tr>
              <a:tr h="203272">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4</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kehoach</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int(11)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Kế hoạch đề ra</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 </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06550"/>
                  </a:ext>
                </a:extLst>
              </a:tr>
              <a:tr h="203272">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5</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tytrong</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int(11)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Tỷ trọng</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 </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5366909"/>
                  </a:ext>
                </a:extLst>
              </a:tr>
              <a:tr h="169748">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6</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thuchien</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int(11)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Chỉ số thực hiện</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dirty="0">
                          <a:solidFill>
                            <a:srgbClr val="000000"/>
                          </a:solidFill>
                          <a:effectLst/>
                          <a:latin typeface="Times New Roman" panose="02020603050405020304" pitchFamily="18" charset="0"/>
                          <a:ea typeface="Times New Roman" panose="02020603050405020304" pitchFamily="18" charset="0"/>
                        </a:rPr>
                        <a:t> </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5714834"/>
                  </a:ext>
                </a:extLst>
              </a:tr>
            </a:tbl>
          </a:graphicData>
        </a:graphic>
      </p:graphicFrame>
      <p:sp>
        <p:nvSpPr>
          <p:cNvPr id="14" name="Google Shape;299;p37">
            <a:extLst>
              <a:ext uri="{FF2B5EF4-FFF2-40B4-BE49-F238E27FC236}">
                <a16:creationId xmlns:a16="http://schemas.microsoft.com/office/drawing/2014/main" id="{3C1AB76E-8A06-4ECF-903B-FC85E2F8C682}"/>
              </a:ext>
            </a:extLst>
          </p:cNvPr>
          <p:cNvSpPr txBox="1">
            <a:spLocks/>
          </p:cNvSpPr>
          <p:nvPr/>
        </p:nvSpPr>
        <p:spPr>
          <a:xfrm>
            <a:off x="118820" y="48083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cơ sở dữ liệu</a:t>
            </a:r>
          </a:p>
          <a:p>
            <a:r>
              <a:rPr lang="vi-VN" dirty="0">
                <a:latin typeface="SVN-Bio Sans" panose="020B0506020202040204" pitchFamily="34" charset="0"/>
              </a:rPr>
              <a:t>Bảng Tuyển dụng</a:t>
            </a:r>
          </a:p>
        </p:txBody>
      </p:sp>
      <p:graphicFrame>
        <p:nvGraphicFramePr>
          <p:cNvPr id="15" name="Table 14">
            <a:extLst>
              <a:ext uri="{FF2B5EF4-FFF2-40B4-BE49-F238E27FC236}">
                <a16:creationId xmlns:a16="http://schemas.microsoft.com/office/drawing/2014/main" id="{6B454D3C-F051-4F64-9A07-1689ABF5BD26}"/>
              </a:ext>
            </a:extLst>
          </p:cNvPr>
          <p:cNvGraphicFramePr>
            <a:graphicFrameLocks noGrp="1"/>
          </p:cNvGraphicFramePr>
          <p:nvPr>
            <p:extLst>
              <p:ext uri="{D42A27DB-BD31-4B8C-83A1-F6EECF244321}">
                <p14:modId xmlns:p14="http://schemas.microsoft.com/office/powerpoint/2010/main" val="3091510314"/>
              </p:ext>
            </p:extLst>
          </p:nvPr>
        </p:nvGraphicFramePr>
        <p:xfrm>
          <a:off x="482203" y="1690874"/>
          <a:ext cx="8179593" cy="2603760"/>
        </p:xfrm>
        <a:graphic>
          <a:graphicData uri="http://schemas.openxmlformats.org/drawingml/2006/table">
            <a:tbl>
              <a:tblPr bandRow="1"/>
              <a:tblGrid>
                <a:gridCol w="705662">
                  <a:extLst>
                    <a:ext uri="{9D8B030D-6E8A-4147-A177-3AD203B41FA5}">
                      <a16:colId xmlns:a16="http://schemas.microsoft.com/office/drawing/2014/main" val="1184311149"/>
                    </a:ext>
                  </a:extLst>
                </a:gridCol>
                <a:gridCol w="1641060">
                  <a:extLst>
                    <a:ext uri="{9D8B030D-6E8A-4147-A177-3AD203B41FA5}">
                      <a16:colId xmlns:a16="http://schemas.microsoft.com/office/drawing/2014/main" val="3572686571"/>
                    </a:ext>
                  </a:extLst>
                </a:gridCol>
                <a:gridCol w="1507331">
                  <a:extLst>
                    <a:ext uri="{9D8B030D-6E8A-4147-A177-3AD203B41FA5}">
                      <a16:colId xmlns:a16="http://schemas.microsoft.com/office/drawing/2014/main" val="3064955337"/>
                    </a:ext>
                  </a:extLst>
                </a:gridCol>
                <a:gridCol w="3171634">
                  <a:extLst>
                    <a:ext uri="{9D8B030D-6E8A-4147-A177-3AD203B41FA5}">
                      <a16:colId xmlns:a16="http://schemas.microsoft.com/office/drawing/2014/main" val="1110863261"/>
                    </a:ext>
                  </a:extLst>
                </a:gridCol>
                <a:gridCol w="1153906">
                  <a:extLst>
                    <a:ext uri="{9D8B030D-6E8A-4147-A177-3AD203B41FA5}">
                      <a16:colId xmlns:a16="http://schemas.microsoft.com/office/drawing/2014/main" val="2640107510"/>
                    </a:ext>
                  </a:extLst>
                </a:gridCol>
              </a:tblGrid>
              <a:tr h="203272">
                <a:tc>
                  <a:txBody>
                    <a:bodyPr/>
                    <a:lstStyle/>
                    <a:p>
                      <a:pPr algn="ctr">
                        <a:lnSpc>
                          <a:spcPct val="120000"/>
                        </a:lnSpc>
                        <a:spcBef>
                          <a:spcPts val="600"/>
                        </a:spcBef>
                        <a:spcAft>
                          <a:spcPts val="1000"/>
                        </a:spcAft>
                      </a:pPr>
                      <a:r>
                        <a:rPr lang="en-US" sz="1300" b="1">
                          <a:solidFill>
                            <a:srgbClr val="000000"/>
                          </a:solidFill>
                          <a:effectLst/>
                          <a:latin typeface="Times New Roman" panose="02020603050405020304" pitchFamily="18" charset="0"/>
                          <a:ea typeface="Times New Roman" panose="02020603050405020304" pitchFamily="18" charset="0"/>
                        </a:rPr>
                        <a:t>STT</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300" b="1">
                          <a:solidFill>
                            <a:srgbClr val="000000"/>
                          </a:solidFill>
                          <a:effectLst/>
                          <a:latin typeface="Times New Roman" panose="02020603050405020304" pitchFamily="18" charset="0"/>
                          <a:ea typeface="Times New Roman" panose="02020603050405020304" pitchFamily="18" charset="0"/>
                        </a:rPr>
                        <a:t>TÊN TRƯỜNG</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300" b="1">
                          <a:solidFill>
                            <a:srgbClr val="000000"/>
                          </a:solidFill>
                          <a:effectLst/>
                          <a:latin typeface="Times New Roman" panose="02020603050405020304" pitchFamily="18" charset="0"/>
                          <a:ea typeface="Times New Roman" panose="02020603050405020304" pitchFamily="18" charset="0"/>
                        </a:rPr>
                        <a:t>KIỂU DỮ LIỆU</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300" b="1">
                          <a:solidFill>
                            <a:srgbClr val="000000"/>
                          </a:solidFill>
                          <a:effectLst/>
                          <a:latin typeface="Times New Roman" panose="02020603050405020304" pitchFamily="18" charset="0"/>
                          <a:ea typeface="Times New Roman" panose="02020603050405020304" pitchFamily="18" charset="0"/>
                        </a:rPr>
                        <a:t>DIỄN GIẢI</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20000"/>
                        </a:lnSpc>
                        <a:spcBef>
                          <a:spcPts val="600"/>
                        </a:spcBef>
                        <a:spcAft>
                          <a:spcPts val="1000"/>
                        </a:spcAft>
                      </a:pPr>
                      <a:r>
                        <a:rPr lang="en-US" sz="1300" b="1">
                          <a:solidFill>
                            <a:srgbClr val="000000"/>
                          </a:solidFill>
                          <a:effectLst/>
                          <a:latin typeface="Times New Roman" panose="02020603050405020304" pitchFamily="18" charset="0"/>
                          <a:ea typeface="Times New Roman" panose="02020603050405020304" pitchFamily="18" charset="0"/>
                        </a:rPr>
                        <a:t>RÀNG BUỘC</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084499617"/>
                  </a:ext>
                </a:extLst>
              </a:tr>
              <a:tr h="203272">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id</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Int(11)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dirty="0" err="1">
                          <a:solidFill>
                            <a:srgbClr val="000000"/>
                          </a:solidFill>
                          <a:effectLst/>
                          <a:latin typeface="Times New Roman" panose="02020603050405020304" pitchFamily="18" charset="0"/>
                          <a:ea typeface="Times New Roman" panose="02020603050405020304" pitchFamily="18" charset="0"/>
                        </a:rPr>
                        <a:t>Mã</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ứng</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viên</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Khóa chính</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3243765"/>
                  </a:ext>
                </a:extLst>
              </a:tr>
              <a:tr h="203272">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2</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hoten_ungvien</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varchar(255)</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Tên ứng viên</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 </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6010105"/>
                  </a:ext>
                </a:extLst>
              </a:tr>
              <a:tr h="203272">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3</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gioitinh_id</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Int(11)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dirty="0" err="1">
                          <a:solidFill>
                            <a:srgbClr val="000000"/>
                          </a:solidFill>
                          <a:effectLst/>
                          <a:latin typeface="Times New Roman" panose="02020603050405020304" pitchFamily="18" charset="0"/>
                          <a:ea typeface="Times New Roman" panose="02020603050405020304" pitchFamily="18" charset="0"/>
                        </a:rPr>
                        <a:t>Giới</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tính</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 </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1870697"/>
                  </a:ext>
                </a:extLst>
              </a:tr>
              <a:tr h="203272">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4</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ngaysinh</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Date</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dirty="0" err="1">
                          <a:solidFill>
                            <a:srgbClr val="000000"/>
                          </a:solidFill>
                          <a:effectLst/>
                          <a:latin typeface="Times New Roman" panose="02020603050405020304" pitchFamily="18" charset="0"/>
                          <a:ea typeface="Times New Roman" panose="02020603050405020304" pitchFamily="18" charset="0"/>
                        </a:rPr>
                        <a:t>Ngày</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sinh</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 </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06550"/>
                  </a:ext>
                </a:extLst>
              </a:tr>
              <a:tr h="203272">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5</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sdt</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Varchar(11)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Số điên thoại</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 </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5366909"/>
                  </a:ext>
                </a:extLst>
              </a:tr>
              <a:tr h="169748">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6</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diachi</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varchar(255)</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dirty="0" err="1">
                          <a:solidFill>
                            <a:srgbClr val="000000"/>
                          </a:solidFill>
                          <a:effectLst/>
                          <a:latin typeface="Times New Roman" panose="02020603050405020304" pitchFamily="18" charset="0"/>
                          <a:ea typeface="Times New Roman" panose="02020603050405020304" pitchFamily="18" charset="0"/>
                        </a:rPr>
                        <a:t>Địa</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chỉ</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 </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5714834"/>
                  </a:ext>
                </a:extLst>
              </a:tr>
              <a:tr h="169748">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7</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email</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Varchar(225)</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dirty="0" err="1">
                          <a:solidFill>
                            <a:srgbClr val="000000"/>
                          </a:solidFill>
                          <a:effectLst/>
                          <a:latin typeface="Times New Roman" panose="02020603050405020304" pitchFamily="18" charset="0"/>
                          <a:ea typeface="Times New Roman" panose="02020603050405020304" pitchFamily="18" charset="0"/>
                        </a:rPr>
                        <a:t>Hộp</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thư</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điện</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tử</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 </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5351430"/>
                  </a:ext>
                </a:extLst>
              </a:tr>
              <a:tr h="169748">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8</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cmnd</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Varchar(12)</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dirty="0" err="1">
                          <a:solidFill>
                            <a:srgbClr val="000000"/>
                          </a:solidFill>
                          <a:effectLst/>
                          <a:latin typeface="Times New Roman" panose="02020603050405020304" pitchFamily="18" charset="0"/>
                          <a:ea typeface="Times New Roman" panose="02020603050405020304" pitchFamily="18" charset="0"/>
                        </a:rPr>
                        <a:t>Chứng</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minh</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nhân</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dân</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Căn</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cước</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công</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dân</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 </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3417543"/>
                  </a:ext>
                </a:extLst>
              </a:tr>
              <a:tr h="169748">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9</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vitri_id</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Int(11)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dirty="0" err="1">
                          <a:solidFill>
                            <a:srgbClr val="000000"/>
                          </a:solidFill>
                          <a:effectLst/>
                          <a:latin typeface="Times New Roman" panose="02020603050405020304" pitchFamily="18" charset="0"/>
                          <a:ea typeface="Times New Roman" panose="02020603050405020304" pitchFamily="18" charset="0"/>
                        </a:rPr>
                        <a:t>Vị</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trí</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ứng</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tuyển</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Khoá ngoại</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5360898"/>
                  </a:ext>
                </a:extLst>
              </a:tr>
              <a:tr h="169748">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10</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file_cv</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Varchar(225)</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fr-FR" sz="1300" dirty="0">
                          <a:solidFill>
                            <a:srgbClr val="000000"/>
                          </a:solidFill>
                          <a:effectLst/>
                          <a:latin typeface="Times New Roman" panose="02020603050405020304" pitchFamily="18" charset="0"/>
                          <a:ea typeface="Times New Roman" panose="02020603050405020304" pitchFamily="18" charset="0"/>
                        </a:rPr>
                        <a:t>File CV </a:t>
                      </a:r>
                      <a:r>
                        <a:rPr lang="fr-FR" sz="1300" dirty="0" err="1">
                          <a:solidFill>
                            <a:srgbClr val="000000"/>
                          </a:solidFill>
                          <a:effectLst/>
                          <a:latin typeface="Times New Roman" panose="02020603050405020304" pitchFamily="18" charset="0"/>
                          <a:ea typeface="Times New Roman" panose="02020603050405020304" pitchFamily="18" charset="0"/>
                        </a:rPr>
                        <a:t>của</a:t>
                      </a:r>
                      <a:r>
                        <a:rPr lang="fr-FR" sz="1300" dirty="0">
                          <a:solidFill>
                            <a:srgbClr val="000000"/>
                          </a:solidFill>
                          <a:effectLst/>
                          <a:latin typeface="Times New Roman" panose="02020603050405020304" pitchFamily="18" charset="0"/>
                          <a:ea typeface="Times New Roman" panose="02020603050405020304" pitchFamily="18" charset="0"/>
                        </a:rPr>
                        <a:t> </a:t>
                      </a:r>
                      <a:r>
                        <a:rPr lang="fr-FR" sz="1300" dirty="0" err="1">
                          <a:solidFill>
                            <a:srgbClr val="000000"/>
                          </a:solidFill>
                          <a:effectLst/>
                          <a:latin typeface="Times New Roman" panose="02020603050405020304" pitchFamily="18" charset="0"/>
                          <a:ea typeface="Times New Roman" panose="02020603050405020304" pitchFamily="18" charset="0"/>
                        </a:rPr>
                        <a:t>ứng</a:t>
                      </a:r>
                      <a:r>
                        <a:rPr lang="fr-FR" sz="1300" dirty="0">
                          <a:solidFill>
                            <a:srgbClr val="000000"/>
                          </a:solidFill>
                          <a:effectLst/>
                          <a:latin typeface="Times New Roman" panose="02020603050405020304" pitchFamily="18" charset="0"/>
                          <a:ea typeface="Times New Roman" panose="02020603050405020304" pitchFamily="18" charset="0"/>
                        </a:rPr>
                        <a:t> </a:t>
                      </a:r>
                      <a:r>
                        <a:rPr lang="fr-FR" sz="1300" dirty="0" err="1">
                          <a:solidFill>
                            <a:srgbClr val="000000"/>
                          </a:solidFill>
                          <a:effectLst/>
                          <a:latin typeface="Times New Roman" panose="02020603050405020304" pitchFamily="18" charset="0"/>
                          <a:ea typeface="Times New Roman" panose="02020603050405020304" pitchFamily="18" charset="0"/>
                        </a:rPr>
                        <a:t>viên</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fr-FR" sz="1300">
                          <a:solidFill>
                            <a:srgbClr val="000000"/>
                          </a:solidFill>
                          <a:effectLst/>
                          <a:latin typeface="Times New Roman" panose="02020603050405020304" pitchFamily="18" charset="0"/>
                          <a:ea typeface="Times New Roman" panose="02020603050405020304" pitchFamily="18" charset="0"/>
                        </a:rPr>
                        <a:t> </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7568122"/>
                  </a:ext>
                </a:extLst>
              </a:tr>
              <a:tr h="169748">
                <a:tc>
                  <a:txBody>
                    <a:bodyPr/>
                    <a:lstStyle/>
                    <a:p>
                      <a:pPr algn="ct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11</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20000"/>
                        </a:lnSpc>
                        <a:spcBef>
                          <a:spcPts val="600"/>
                        </a:spcBef>
                        <a:spcAft>
                          <a:spcPts val="1000"/>
                        </a:spcAft>
                      </a:pPr>
                      <a:r>
                        <a:rPr lang="en-US" sz="1300">
                          <a:solidFill>
                            <a:srgbClr val="000000"/>
                          </a:solidFill>
                          <a:effectLst/>
                          <a:latin typeface="Times New Roman" panose="02020603050405020304" pitchFamily="18" charset="0"/>
                          <a:ea typeface="Times New Roman" panose="02020603050405020304" pitchFamily="18" charset="0"/>
                        </a:rPr>
                        <a:t>trangthai</a:t>
                      </a:r>
                      <a:endParaRPr lang="vi-VN" sz="130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dirty="0">
                          <a:solidFill>
                            <a:srgbClr val="000000"/>
                          </a:solidFill>
                          <a:effectLst/>
                          <a:latin typeface="Times New Roman" panose="02020603050405020304" pitchFamily="18" charset="0"/>
                          <a:ea typeface="Times New Roman" panose="02020603050405020304" pitchFamily="18" charset="0"/>
                        </a:rPr>
                        <a:t>Int(11)</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dirty="0" err="1">
                          <a:solidFill>
                            <a:srgbClr val="000000"/>
                          </a:solidFill>
                          <a:effectLst/>
                          <a:latin typeface="Times New Roman" panose="02020603050405020304" pitchFamily="18" charset="0"/>
                          <a:ea typeface="Times New Roman" panose="02020603050405020304" pitchFamily="18" charset="0"/>
                        </a:rPr>
                        <a:t>Trạng</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thái</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liên</a:t>
                      </a:r>
                      <a:r>
                        <a:rPr lang="en-US" sz="1300" dirty="0">
                          <a:solidFill>
                            <a:srgbClr val="000000"/>
                          </a:solidFill>
                          <a:effectLst/>
                          <a:latin typeface="Times New Roman" panose="02020603050405020304" pitchFamily="18" charset="0"/>
                          <a:ea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rPr>
                        <a:t>hệ</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Bef>
                          <a:spcPts val="600"/>
                        </a:spcBef>
                        <a:spcAft>
                          <a:spcPts val="1000"/>
                        </a:spcAft>
                      </a:pPr>
                      <a:r>
                        <a:rPr lang="en-US" sz="1300" dirty="0">
                          <a:solidFill>
                            <a:srgbClr val="000000"/>
                          </a:solidFill>
                          <a:effectLst/>
                          <a:latin typeface="Times New Roman" panose="02020603050405020304" pitchFamily="18" charset="0"/>
                          <a:ea typeface="Times New Roman" panose="02020603050405020304" pitchFamily="18" charset="0"/>
                        </a:rPr>
                        <a:t> </a:t>
                      </a:r>
                      <a:endParaRPr lang="vi-VN" sz="130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9743224"/>
                  </a:ext>
                </a:extLst>
              </a:tr>
            </a:tbl>
          </a:graphicData>
        </a:graphic>
      </p:graphicFrame>
    </p:spTree>
    <p:extLst>
      <p:ext uri="{BB962C8B-B14F-4D97-AF65-F5344CB8AC3E}">
        <p14:creationId xmlns:p14="http://schemas.microsoft.com/office/powerpoint/2010/main" val="90970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3"/>
                                        </p:tgtEl>
                                        <p:attrNameLst>
                                          <p:attrName>ppt_x</p:attrName>
                                        </p:attrNameLst>
                                      </p:cBhvr>
                                      <p:tavLst>
                                        <p:tav tm="0">
                                          <p:val>
                                            <p:strVal val="ppt_x"/>
                                          </p:val>
                                        </p:tav>
                                        <p:tav tm="100000">
                                          <p:val>
                                            <p:strVal val="ppt_x"/>
                                          </p:val>
                                        </p:tav>
                                      </p:tavLst>
                                    </p:anim>
                                    <p:anim calcmode="lin" valueType="num">
                                      <p:cBhvr additive="base">
                                        <p:cTn id="11" dur="500"/>
                                        <p:tgtEl>
                                          <p:spTgt spid="3"/>
                                        </p:tgtEl>
                                        <p:attrNameLst>
                                          <p:attrName>ppt_y</p:attrName>
                                        </p:attrNameLst>
                                      </p:cBhvr>
                                      <p:tavLst>
                                        <p:tav tm="0">
                                          <p:val>
                                            <p:strVal val="ppt_y"/>
                                          </p:val>
                                        </p:tav>
                                        <p:tav tm="100000">
                                          <p:val>
                                            <p:strVal val="1+ppt_h/2"/>
                                          </p:val>
                                        </p:tav>
                                      </p:tavLst>
                                    </p:anim>
                                    <p:set>
                                      <p:cBhvr>
                                        <p:cTn id="12" dur="1" fill="hold">
                                          <p:stCondLst>
                                            <p:cond delay="499"/>
                                          </p:stCondLst>
                                        </p:cTn>
                                        <p:tgtEl>
                                          <p:spTgt spid="3"/>
                                        </p:tgtEl>
                                        <p:attrNameLst>
                                          <p:attrName>style.visibility</p:attrName>
                                        </p:attrNameLst>
                                      </p:cBhvr>
                                      <p:to>
                                        <p:strVal val="hidden"/>
                                      </p:to>
                                    </p:set>
                                  </p:childTnLst>
                                </p:cTn>
                              </p:par>
                              <p:par>
                                <p:cTn id="13" presetID="42"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par>
                                <p:cTn id="31" presetID="2" presetClass="entr" presetSubtype="4"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xit" presetSubtype="21" fill="hold" grpId="1" nodeType="clickEffect">
                                  <p:stCondLst>
                                    <p:cond delay="0"/>
                                  </p:stCondLst>
                                  <p:childTnLst>
                                    <p:animEffect transition="out" filter="barn(inVertical)">
                                      <p:cBhvr>
                                        <p:cTn id="42" dur="500"/>
                                        <p:tgtEl>
                                          <p:spTgt spid="8"/>
                                        </p:tgtEl>
                                      </p:cBhvr>
                                    </p:animEffect>
                                    <p:set>
                                      <p:cBhvr>
                                        <p:cTn id="43" dur="1" fill="hold">
                                          <p:stCondLst>
                                            <p:cond delay="499"/>
                                          </p:stCondLst>
                                        </p:cTn>
                                        <p:tgtEl>
                                          <p:spTgt spid="8"/>
                                        </p:tgtEl>
                                        <p:attrNameLst>
                                          <p:attrName>style.visibility</p:attrName>
                                        </p:attrNameLst>
                                      </p:cBhvr>
                                      <p:to>
                                        <p:strVal val="hidden"/>
                                      </p:to>
                                    </p:set>
                                  </p:childTnLst>
                                </p:cTn>
                              </p:par>
                              <p:par>
                                <p:cTn id="44" presetID="16" presetClass="exit" presetSubtype="21" fill="hold" nodeType="withEffect">
                                  <p:stCondLst>
                                    <p:cond delay="0"/>
                                  </p:stCondLst>
                                  <p:childTnLst>
                                    <p:animEffect transition="out" filter="barn(inVertical)">
                                      <p:cBhvr>
                                        <p:cTn id="45" dur="500"/>
                                        <p:tgtEl>
                                          <p:spTgt spid="9"/>
                                        </p:tgtEl>
                                      </p:cBhvr>
                                    </p:animEffect>
                                    <p:set>
                                      <p:cBhvr>
                                        <p:cTn id="46" dur="1" fill="hold">
                                          <p:stCondLst>
                                            <p:cond delay="499"/>
                                          </p:stCondLst>
                                        </p:cTn>
                                        <p:tgtEl>
                                          <p:spTgt spid="9"/>
                                        </p:tgtEl>
                                        <p:attrNameLst>
                                          <p:attrName>style.visibility</p:attrName>
                                        </p:attrNameLst>
                                      </p:cBhvr>
                                      <p:to>
                                        <p:strVal val="hidden"/>
                                      </p:to>
                                    </p:set>
                                  </p:childTnLst>
                                </p:cTn>
                              </p:par>
                              <p:par>
                                <p:cTn id="47" presetID="2" presetClass="entr" presetSubtype="4"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1" presetClass="exit" presetSubtype="1" fill="hold" grpId="1" nodeType="clickEffect">
                                  <p:stCondLst>
                                    <p:cond delay="0"/>
                                  </p:stCondLst>
                                  <p:childTnLst>
                                    <p:animEffect transition="out" filter="wheel(1)">
                                      <p:cBhvr>
                                        <p:cTn id="58" dur="1100"/>
                                        <p:tgtEl>
                                          <p:spTgt spid="10"/>
                                        </p:tgtEl>
                                      </p:cBhvr>
                                    </p:animEffect>
                                    <p:set>
                                      <p:cBhvr>
                                        <p:cTn id="59" dur="1" fill="hold">
                                          <p:stCondLst>
                                            <p:cond delay="1099"/>
                                          </p:stCondLst>
                                        </p:cTn>
                                        <p:tgtEl>
                                          <p:spTgt spid="10"/>
                                        </p:tgtEl>
                                        <p:attrNameLst>
                                          <p:attrName>style.visibility</p:attrName>
                                        </p:attrNameLst>
                                      </p:cBhvr>
                                      <p:to>
                                        <p:strVal val="hidden"/>
                                      </p:to>
                                    </p:set>
                                  </p:childTnLst>
                                </p:cTn>
                              </p:par>
                              <p:par>
                                <p:cTn id="60" presetID="21" presetClass="exit" presetSubtype="1" fill="hold" nodeType="withEffect">
                                  <p:stCondLst>
                                    <p:cond delay="0"/>
                                  </p:stCondLst>
                                  <p:childTnLst>
                                    <p:animEffect transition="out" filter="wheel(1)">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par>
                                <p:cTn id="63" presetID="2" presetClass="entr" presetSubtype="4"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additive="base">
                                        <p:cTn id="65" dur="500" fill="hold"/>
                                        <p:tgtEl>
                                          <p:spTgt spid="12"/>
                                        </p:tgtEl>
                                        <p:attrNameLst>
                                          <p:attrName>ppt_x</p:attrName>
                                        </p:attrNameLst>
                                      </p:cBhvr>
                                      <p:tavLst>
                                        <p:tav tm="0">
                                          <p:val>
                                            <p:strVal val="#ppt_x"/>
                                          </p:val>
                                        </p:tav>
                                        <p:tav tm="100000">
                                          <p:val>
                                            <p:strVal val="#ppt_x"/>
                                          </p:val>
                                        </p:tav>
                                      </p:tavLst>
                                    </p:anim>
                                    <p:anim calcmode="lin" valueType="num">
                                      <p:cBhvr additive="base">
                                        <p:cTn id="66" dur="500" fill="hold"/>
                                        <p:tgtEl>
                                          <p:spTgt spid="12"/>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3"/>
                                        </p:tgtEl>
                                        <p:attrNameLst>
                                          <p:attrName>style.visibility</p:attrName>
                                        </p:attrNameLst>
                                      </p:cBhvr>
                                      <p:to>
                                        <p:strVal val="visible"/>
                                      </p:to>
                                    </p:set>
                                    <p:anim calcmode="lin" valueType="num">
                                      <p:cBhvr additive="base">
                                        <p:cTn id="69" dur="500" fill="hold"/>
                                        <p:tgtEl>
                                          <p:spTgt spid="13"/>
                                        </p:tgtEl>
                                        <p:attrNameLst>
                                          <p:attrName>ppt_x</p:attrName>
                                        </p:attrNameLst>
                                      </p:cBhvr>
                                      <p:tavLst>
                                        <p:tav tm="0">
                                          <p:val>
                                            <p:strVal val="#ppt_x"/>
                                          </p:val>
                                        </p:tav>
                                        <p:tav tm="100000">
                                          <p:val>
                                            <p:strVal val="#ppt_x"/>
                                          </p:val>
                                        </p:tav>
                                      </p:tavLst>
                                    </p:anim>
                                    <p:anim calcmode="lin" valueType="num">
                                      <p:cBhvr additive="base">
                                        <p:cTn id="7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xit" presetSubtype="0" fill="hold" grpId="1" nodeType="clickEffect">
                                  <p:stCondLst>
                                    <p:cond delay="0"/>
                                  </p:stCondLst>
                                  <p:childTnLst>
                                    <p:animEffect transition="out" filter="fade">
                                      <p:cBhvr>
                                        <p:cTn id="74" dur="1000"/>
                                        <p:tgtEl>
                                          <p:spTgt spid="12"/>
                                        </p:tgtEl>
                                      </p:cBhvr>
                                    </p:animEffect>
                                    <p:anim calcmode="lin" valueType="num">
                                      <p:cBhvr>
                                        <p:cTn id="75" dur="1000"/>
                                        <p:tgtEl>
                                          <p:spTgt spid="12"/>
                                        </p:tgtEl>
                                        <p:attrNameLst>
                                          <p:attrName>ppt_x</p:attrName>
                                        </p:attrNameLst>
                                      </p:cBhvr>
                                      <p:tavLst>
                                        <p:tav tm="0">
                                          <p:val>
                                            <p:strVal val="ppt_x"/>
                                          </p:val>
                                        </p:tav>
                                        <p:tav tm="100000">
                                          <p:val>
                                            <p:strVal val="ppt_x"/>
                                          </p:val>
                                        </p:tav>
                                      </p:tavLst>
                                    </p:anim>
                                    <p:anim calcmode="lin" valueType="num">
                                      <p:cBhvr>
                                        <p:cTn id="76" dur="1000"/>
                                        <p:tgtEl>
                                          <p:spTgt spid="12"/>
                                        </p:tgtEl>
                                        <p:attrNameLst>
                                          <p:attrName>ppt_y</p:attrName>
                                        </p:attrNameLst>
                                      </p:cBhvr>
                                      <p:tavLst>
                                        <p:tav tm="0">
                                          <p:val>
                                            <p:strVal val="ppt_y"/>
                                          </p:val>
                                        </p:tav>
                                        <p:tav tm="100000">
                                          <p:val>
                                            <p:strVal val="ppt_y+.1"/>
                                          </p:val>
                                        </p:tav>
                                      </p:tavLst>
                                    </p:anim>
                                    <p:set>
                                      <p:cBhvr>
                                        <p:cTn id="77" dur="1" fill="hold">
                                          <p:stCondLst>
                                            <p:cond delay="999"/>
                                          </p:stCondLst>
                                        </p:cTn>
                                        <p:tgtEl>
                                          <p:spTgt spid="12"/>
                                        </p:tgtEl>
                                        <p:attrNameLst>
                                          <p:attrName>style.visibility</p:attrName>
                                        </p:attrNameLst>
                                      </p:cBhvr>
                                      <p:to>
                                        <p:strVal val="hidden"/>
                                      </p:to>
                                    </p:set>
                                  </p:childTnLst>
                                </p:cTn>
                              </p:par>
                              <p:par>
                                <p:cTn id="78" presetID="42" presetClass="exit" presetSubtype="0" fill="hold" nodeType="withEffect">
                                  <p:stCondLst>
                                    <p:cond delay="0"/>
                                  </p:stCondLst>
                                  <p:childTnLst>
                                    <p:animEffect transition="out" filter="fade">
                                      <p:cBhvr>
                                        <p:cTn id="79" dur="1000"/>
                                        <p:tgtEl>
                                          <p:spTgt spid="13"/>
                                        </p:tgtEl>
                                      </p:cBhvr>
                                    </p:animEffect>
                                    <p:anim calcmode="lin" valueType="num">
                                      <p:cBhvr>
                                        <p:cTn id="80" dur="1000"/>
                                        <p:tgtEl>
                                          <p:spTgt spid="13"/>
                                        </p:tgtEl>
                                        <p:attrNameLst>
                                          <p:attrName>ppt_x</p:attrName>
                                        </p:attrNameLst>
                                      </p:cBhvr>
                                      <p:tavLst>
                                        <p:tav tm="0">
                                          <p:val>
                                            <p:strVal val="ppt_x"/>
                                          </p:val>
                                        </p:tav>
                                        <p:tav tm="100000">
                                          <p:val>
                                            <p:strVal val="ppt_x"/>
                                          </p:val>
                                        </p:tav>
                                      </p:tavLst>
                                    </p:anim>
                                    <p:anim calcmode="lin" valueType="num">
                                      <p:cBhvr>
                                        <p:cTn id="81" dur="1000"/>
                                        <p:tgtEl>
                                          <p:spTgt spid="13"/>
                                        </p:tgtEl>
                                        <p:attrNameLst>
                                          <p:attrName>ppt_y</p:attrName>
                                        </p:attrNameLst>
                                      </p:cBhvr>
                                      <p:tavLst>
                                        <p:tav tm="0">
                                          <p:val>
                                            <p:strVal val="ppt_y"/>
                                          </p:val>
                                        </p:tav>
                                        <p:tav tm="100000">
                                          <p:val>
                                            <p:strVal val="ppt_y+.1"/>
                                          </p:val>
                                        </p:tav>
                                      </p:tavLst>
                                    </p:anim>
                                    <p:set>
                                      <p:cBhvr>
                                        <p:cTn id="82" dur="1" fill="hold">
                                          <p:stCondLst>
                                            <p:cond delay="999"/>
                                          </p:stCondLst>
                                        </p:cTn>
                                        <p:tgtEl>
                                          <p:spTgt spid="13"/>
                                        </p:tgtEl>
                                        <p:attrNameLst>
                                          <p:attrName>style.visibility</p:attrName>
                                        </p:attrNameLst>
                                      </p:cBhvr>
                                      <p:to>
                                        <p:strVal val="hidden"/>
                                      </p:to>
                                    </p:set>
                                  </p:childTnLst>
                                </p:cTn>
                              </p:par>
                              <p:par>
                                <p:cTn id="83" presetID="2" presetClass="entr" presetSubtype="4"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 calcmode="lin" valueType="num">
                                      <p:cBhvr additive="base">
                                        <p:cTn id="85" dur="500" fill="hold"/>
                                        <p:tgtEl>
                                          <p:spTgt spid="14"/>
                                        </p:tgtEl>
                                        <p:attrNameLst>
                                          <p:attrName>ppt_x</p:attrName>
                                        </p:attrNameLst>
                                      </p:cBhvr>
                                      <p:tavLst>
                                        <p:tav tm="0">
                                          <p:val>
                                            <p:strVal val="#ppt_x"/>
                                          </p:val>
                                        </p:tav>
                                        <p:tav tm="100000">
                                          <p:val>
                                            <p:strVal val="#ppt_x"/>
                                          </p:val>
                                        </p:tav>
                                      </p:tavLst>
                                    </p:anim>
                                    <p:anim calcmode="lin" valueType="num">
                                      <p:cBhvr additive="base">
                                        <p:cTn id="86" dur="500" fill="hold"/>
                                        <p:tgtEl>
                                          <p:spTgt spid="14"/>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15"/>
                                        </p:tgtEl>
                                        <p:attrNameLst>
                                          <p:attrName>style.visibility</p:attrName>
                                        </p:attrNameLst>
                                      </p:cBhvr>
                                      <p:to>
                                        <p:strVal val="visible"/>
                                      </p:to>
                                    </p:set>
                                    <p:anim calcmode="lin" valueType="num">
                                      <p:cBhvr additive="base">
                                        <p:cTn id="89" dur="500" fill="hold"/>
                                        <p:tgtEl>
                                          <p:spTgt spid="15"/>
                                        </p:tgtEl>
                                        <p:attrNameLst>
                                          <p:attrName>ppt_x</p:attrName>
                                        </p:attrNameLst>
                                      </p:cBhvr>
                                      <p:tavLst>
                                        <p:tav tm="0">
                                          <p:val>
                                            <p:strVal val="#ppt_x"/>
                                          </p:val>
                                        </p:tav>
                                        <p:tav tm="100000">
                                          <p:val>
                                            <p:strVal val="#ppt_x"/>
                                          </p:val>
                                        </p:tav>
                                      </p:tavLst>
                                    </p:anim>
                                    <p:anim calcmode="lin" valueType="num">
                                      <p:cBhvr additive="base">
                                        <p:cTn id="9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6" grpId="1"/>
      <p:bldP spid="8" grpId="0"/>
      <p:bldP spid="8" grpId="1"/>
      <p:bldP spid="10" grpId="0"/>
      <p:bldP spid="10" grpId="1"/>
      <p:bldP spid="12" grpId="0"/>
      <p:bldP spid="12" grpId="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3" name="Google Shape;273;p3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latin typeface="SVN-Aptima" panose="02040603050506020204" pitchFamily="18" charset="0"/>
              </a:rPr>
              <a:t>T</a:t>
            </a:r>
            <a:r>
              <a:rPr lang="vi-VN" dirty="0">
                <a:latin typeface="SVN-Aptima" panose="02040603050506020204" pitchFamily="18" charset="0"/>
              </a:rPr>
              <a:t>ó</a:t>
            </a:r>
            <a:r>
              <a:rPr lang="en-US" dirty="0">
                <a:latin typeface="SVN-Aptima" panose="02040603050506020204" pitchFamily="18" charset="0"/>
              </a:rPr>
              <a:t>m </a:t>
            </a:r>
            <a:r>
              <a:rPr lang="en-US" dirty="0" err="1">
                <a:latin typeface="SVN-Aptima" panose="02040603050506020204" pitchFamily="18" charset="0"/>
              </a:rPr>
              <a:t>tắt</a:t>
            </a:r>
            <a:endParaRPr dirty="0">
              <a:latin typeface="SVN-Aptima" panose="02040603050506020204" pitchFamily="18" charset="0"/>
            </a:endParaRPr>
          </a:p>
        </p:txBody>
      </p:sp>
      <p:sp>
        <p:nvSpPr>
          <p:cNvPr id="5" name="TextBox 4">
            <a:extLst>
              <a:ext uri="{FF2B5EF4-FFF2-40B4-BE49-F238E27FC236}">
                <a16:creationId xmlns:a16="http://schemas.microsoft.com/office/drawing/2014/main" id="{5D3D0BA6-3BA6-46D7-BBEA-137ECBFCA576}"/>
              </a:ext>
            </a:extLst>
          </p:cNvPr>
          <p:cNvSpPr txBox="1"/>
          <p:nvPr/>
        </p:nvSpPr>
        <p:spPr>
          <a:xfrm>
            <a:off x="296465" y="1407317"/>
            <a:ext cx="8551069" cy="646331"/>
          </a:xfrm>
          <a:prstGeom prst="rect">
            <a:avLst/>
          </a:prstGeom>
          <a:noFill/>
        </p:spPr>
        <p:txBody>
          <a:bodyPr wrap="square" rtlCol="0">
            <a:spAutoFit/>
          </a:bodyPr>
          <a:lstStyle/>
          <a:p>
            <a:pPr algn="just"/>
            <a:r>
              <a:rPr lang="vi-VN" sz="1800" dirty="0">
                <a:latin typeface="Times New Roman" panose="02020603050405020304" pitchFamily="18" charset="0"/>
                <a:cs typeface="Times New Roman" panose="02020603050405020304" pitchFamily="18" charset="0"/>
              </a:rPr>
              <a:t>Trong 5-10 năm tới, chúng ta sẽ thấy Việt Nam trở thành một quốc gia chuyển đổi số nhanh chóng.</a:t>
            </a:r>
          </a:p>
        </p:txBody>
      </p:sp>
      <p:sp>
        <p:nvSpPr>
          <p:cNvPr id="10" name="TextBox 9">
            <a:extLst>
              <a:ext uri="{FF2B5EF4-FFF2-40B4-BE49-F238E27FC236}">
                <a16:creationId xmlns:a16="http://schemas.microsoft.com/office/drawing/2014/main" id="{C1023F5C-C908-4255-AFA5-5C1387460A9D}"/>
              </a:ext>
            </a:extLst>
          </p:cNvPr>
          <p:cNvSpPr txBox="1"/>
          <p:nvPr/>
        </p:nvSpPr>
        <p:spPr>
          <a:xfrm>
            <a:off x="296464" y="2385599"/>
            <a:ext cx="8551069" cy="369332"/>
          </a:xfrm>
          <a:prstGeom prst="rect">
            <a:avLst/>
          </a:prstGeom>
          <a:noFill/>
        </p:spPr>
        <p:txBody>
          <a:bodyPr wrap="square" rtlCol="0">
            <a:spAutoFit/>
          </a:bodyPr>
          <a:lstStyle/>
          <a:p>
            <a:pPr algn="just"/>
            <a:r>
              <a:rPr lang="vi-VN" sz="1800" dirty="0">
                <a:latin typeface="Times New Roman" panose="02020603050405020304" pitchFamily="18" charset="0"/>
                <a:cs typeface="Times New Roman" panose="02020603050405020304" pitchFamily="18" charset="0"/>
              </a:rPr>
              <a:t>Chuyển đổi số (Digital Transformation) ngày càng trở nên quan trọng.</a:t>
            </a:r>
          </a:p>
        </p:txBody>
      </p:sp>
      <p:sp>
        <p:nvSpPr>
          <p:cNvPr id="11" name="TextBox 10">
            <a:extLst>
              <a:ext uri="{FF2B5EF4-FFF2-40B4-BE49-F238E27FC236}">
                <a16:creationId xmlns:a16="http://schemas.microsoft.com/office/drawing/2014/main" id="{BBB72D89-5DB9-4143-B05A-B194E6D044C1}"/>
              </a:ext>
            </a:extLst>
          </p:cNvPr>
          <p:cNvSpPr txBox="1"/>
          <p:nvPr/>
        </p:nvSpPr>
        <p:spPr>
          <a:xfrm>
            <a:off x="296464" y="3086881"/>
            <a:ext cx="8551069" cy="923330"/>
          </a:xfrm>
          <a:prstGeom prst="rect">
            <a:avLst/>
          </a:prstGeom>
          <a:noFill/>
        </p:spPr>
        <p:txBody>
          <a:bodyPr wrap="square" rtlCol="0">
            <a:spAutoFit/>
          </a:bodyPr>
          <a:lstStyle/>
          <a:p>
            <a:pPr algn="just"/>
            <a:r>
              <a:rPr lang="vi-VN" sz="1800" dirty="0">
                <a:latin typeface="Times New Roman" panose="02020603050405020304" pitchFamily="18" charset="0"/>
                <a:cs typeface="Times New Roman" panose="02020603050405020304" pitchFamily="18" charset="0"/>
              </a:rPr>
              <a:t>Chuyển đổi số là một trong những mục tiêu được quan tâm hàng đầu của các doanh nghiệp công nghệ tại Việt Nam. Ngay trong năm 2019, Chính phủ đã giao cho Bộ Thông tin &amp;Truyền thông xây dựng Đề án Chuyển đổi số quốc gia và trình Đề án cho Thủ tướng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87185A3-DA96-43CB-974B-89EBEE9EAA03}"/>
              </a:ext>
            </a:extLst>
          </p:cNvPr>
          <p:cNvGrpSpPr/>
          <p:nvPr/>
        </p:nvGrpSpPr>
        <p:grpSpPr>
          <a:xfrm>
            <a:off x="118820" y="480830"/>
            <a:ext cx="8758455" cy="4173159"/>
            <a:chOff x="118820" y="480830"/>
            <a:chExt cx="8758455" cy="4173159"/>
          </a:xfrm>
        </p:grpSpPr>
        <p:sp>
          <p:nvSpPr>
            <p:cNvPr id="4" name="Google Shape;299;p37">
              <a:extLst>
                <a:ext uri="{FF2B5EF4-FFF2-40B4-BE49-F238E27FC236}">
                  <a16:creationId xmlns:a16="http://schemas.microsoft.com/office/drawing/2014/main" id="{FA22C6E4-F148-432D-931B-1CC9DA012E09}"/>
                </a:ext>
              </a:extLst>
            </p:cNvPr>
            <p:cNvSpPr txBox="1">
              <a:spLocks/>
            </p:cNvSpPr>
            <p:nvPr/>
          </p:nvSpPr>
          <p:spPr>
            <a:xfrm>
              <a:off x="118820" y="48083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giao diện</a:t>
              </a:r>
            </a:p>
            <a:p>
              <a:r>
                <a:rPr lang="vi-VN" dirty="0">
                  <a:latin typeface="SVN-Bio Sans" panose="020B0506020202040204" pitchFamily="34" charset="0"/>
                </a:rPr>
                <a:t>Trang chủ</a:t>
              </a:r>
            </a:p>
          </p:txBody>
        </p:sp>
        <p:grpSp>
          <p:nvGrpSpPr>
            <p:cNvPr id="2" name="Group 1">
              <a:extLst>
                <a:ext uri="{FF2B5EF4-FFF2-40B4-BE49-F238E27FC236}">
                  <a16:creationId xmlns:a16="http://schemas.microsoft.com/office/drawing/2014/main" id="{F3E22F9E-2BE2-4593-984B-DA187F6987CF}"/>
                </a:ext>
              </a:extLst>
            </p:cNvPr>
            <p:cNvGrpSpPr/>
            <p:nvPr/>
          </p:nvGrpSpPr>
          <p:grpSpPr>
            <a:xfrm>
              <a:off x="118820" y="1398342"/>
              <a:ext cx="8758455" cy="3255647"/>
              <a:chOff x="118820" y="1398342"/>
              <a:chExt cx="8758455" cy="3255647"/>
            </a:xfrm>
          </p:grpSpPr>
          <p:pic>
            <p:nvPicPr>
              <p:cNvPr id="5" name="Picture 4">
                <a:extLst>
                  <a:ext uri="{FF2B5EF4-FFF2-40B4-BE49-F238E27FC236}">
                    <a16:creationId xmlns:a16="http://schemas.microsoft.com/office/drawing/2014/main" id="{4E66420E-36E7-4E17-820E-0258F02F59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820" y="1398343"/>
                <a:ext cx="2660961" cy="3255646"/>
              </a:xfrm>
              <a:prstGeom prst="rect">
                <a:avLst/>
              </a:prstGeom>
            </p:spPr>
          </p:pic>
          <p:pic>
            <p:nvPicPr>
              <p:cNvPr id="6" name="Picture 5">
                <a:extLst>
                  <a:ext uri="{FF2B5EF4-FFF2-40B4-BE49-F238E27FC236}">
                    <a16:creationId xmlns:a16="http://schemas.microsoft.com/office/drawing/2014/main" id="{492B31D8-2F6A-4522-9CE7-ACD257D01B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6939" y="1398342"/>
                <a:ext cx="3167938" cy="3255645"/>
              </a:xfrm>
              <a:prstGeom prst="rect">
                <a:avLst/>
              </a:prstGeom>
            </p:spPr>
          </p:pic>
          <p:pic>
            <p:nvPicPr>
              <p:cNvPr id="7" name="Picture 6">
                <a:extLst>
                  <a:ext uri="{FF2B5EF4-FFF2-40B4-BE49-F238E27FC236}">
                    <a16:creationId xmlns:a16="http://schemas.microsoft.com/office/drawing/2014/main" id="{65BDC6FF-3DBA-4274-91D9-E20FB9A878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2037" y="1398342"/>
                <a:ext cx="2715238" cy="3255645"/>
              </a:xfrm>
              <a:prstGeom prst="rect">
                <a:avLst/>
              </a:prstGeom>
            </p:spPr>
          </p:pic>
        </p:grpSp>
      </p:grpSp>
      <p:grpSp>
        <p:nvGrpSpPr>
          <p:cNvPr id="8" name="Group 7">
            <a:extLst>
              <a:ext uri="{FF2B5EF4-FFF2-40B4-BE49-F238E27FC236}">
                <a16:creationId xmlns:a16="http://schemas.microsoft.com/office/drawing/2014/main" id="{15ABAE5E-8F1A-41D9-AB29-648B42F1EBF6}"/>
              </a:ext>
            </a:extLst>
          </p:cNvPr>
          <p:cNvGrpSpPr/>
          <p:nvPr/>
        </p:nvGrpSpPr>
        <p:grpSpPr>
          <a:xfrm>
            <a:off x="118820" y="313746"/>
            <a:ext cx="8906360" cy="4702621"/>
            <a:chOff x="118820" y="313746"/>
            <a:chExt cx="8906360" cy="4702621"/>
          </a:xfrm>
        </p:grpSpPr>
        <p:sp>
          <p:nvSpPr>
            <p:cNvPr id="9" name="Google Shape;299;p37">
              <a:extLst>
                <a:ext uri="{FF2B5EF4-FFF2-40B4-BE49-F238E27FC236}">
                  <a16:creationId xmlns:a16="http://schemas.microsoft.com/office/drawing/2014/main" id="{13A36E3F-0549-4141-82BE-05659973AB67}"/>
                </a:ext>
              </a:extLst>
            </p:cNvPr>
            <p:cNvSpPr txBox="1">
              <a:spLocks/>
            </p:cNvSpPr>
            <p:nvPr/>
          </p:nvSpPr>
          <p:spPr>
            <a:xfrm>
              <a:off x="118820" y="48083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giao diện</a:t>
              </a:r>
            </a:p>
            <a:p>
              <a:r>
                <a:rPr lang="vi-VN" dirty="0">
                  <a:latin typeface="SVN-Bio Sans" panose="020B0506020202040204" pitchFamily="34" charset="0"/>
                </a:rPr>
                <a:t>Chuyển đổi số</a:t>
              </a:r>
            </a:p>
          </p:txBody>
        </p:sp>
        <p:pic>
          <p:nvPicPr>
            <p:cNvPr id="10" name="Picture 9">
              <a:extLst>
                <a:ext uri="{FF2B5EF4-FFF2-40B4-BE49-F238E27FC236}">
                  <a16:creationId xmlns:a16="http://schemas.microsoft.com/office/drawing/2014/main" id="{12F185A6-5FF3-4DB3-9C46-545586177A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4035" y="321468"/>
              <a:ext cx="2926165" cy="4694899"/>
            </a:xfrm>
            <a:prstGeom prst="rect">
              <a:avLst/>
            </a:prstGeom>
          </p:spPr>
        </p:pic>
        <p:pic>
          <p:nvPicPr>
            <p:cNvPr id="11" name="Picture 10">
              <a:extLst>
                <a:ext uri="{FF2B5EF4-FFF2-40B4-BE49-F238E27FC236}">
                  <a16:creationId xmlns:a16="http://schemas.microsoft.com/office/drawing/2014/main" id="{293CA221-0506-48E9-B724-83FD13976D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25921" y="313746"/>
              <a:ext cx="2699259" cy="4694900"/>
            </a:xfrm>
            <a:prstGeom prst="rect">
              <a:avLst/>
            </a:prstGeom>
          </p:spPr>
        </p:pic>
      </p:grpSp>
      <p:grpSp>
        <p:nvGrpSpPr>
          <p:cNvPr id="12" name="Group 11">
            <a:extLst>
              <a:ext uri="{FF2B5EF4-FFF2-40B4-BE49-F238E27FC236}">
                <a16:creationId xmlns:a16="http://schemas.microsoft.com/office/drawing/2014/main" id="{6F4DEFB3-A819-45C2-9BB3-E96C74084DC6}"/>
              </a:ext>
            </a:extLst>
          </p:cNvPr>
          <p:cNvGrpSpPr/>
          <p:nvPr/>
        </p:nvGrpSpPr>
        <p:grpSpPr>
          <a:xfrm>
            <a:off x="118820" y="480830"/>
            <a:ext cx="6797243" cy="4585997"/>
            <a:chOff x="118820" y="480830"/>
            <a:chExt cx="6797243" cy="4585997"/>
          </a:xfrm>
        </p:grpSpPr>
        <p:sp>
          <p:nvSpPr>
            <p:cNvPr id="13" name="Google Shape;299;p37">
              <a:extLst>
                <a:ext uri="{FF2B5EF4-FFF2-40B4-BE49-F238E27FC236}">
                  <a16:creationId xmlns:a16="http://schemas.microsoft.com/office/drawing/2014/main" id="{E7EF1022-6AEE-4918-A066-1694571B3D3E}"/>
                </a:ext>
              </a:extLst>
            </p:cNvPr>
            <p:cNvSpPr txBox="1">
              <a:spLocks/>
            </p:cNvSpPr>
            <p:nvPr/>
          </p:nvSpPr>
          <p:spPr>
            <a:xfrm>
              <a:off x="118820" y="48083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giao diện</a:t>
              </a:r>
            </a:p>
            <a:p>
              <a:r>
                <a:rPr lang="vi-VN" dirty="0">
                  <a:latin typeface="SVN-Bio Sans" panose="020B0506020202040204" pitchFamily="34" charset="0"/>
                </a:rPr>
                <a:t>Sản phẩm giải pháp</a:t>
              </a:r>
            </a:p>
          </p:txBody>
        </p:sp>
        <p:pic>
          <p:nvPicPr>
            <p:cNvPr id="14" name="Picture 13">
              <a:extLst>
                <a:ext uri="{FF2B5EF4-FFF2-40B4-BE49-F238E27FC236}">
                  <a16:creationId xmlns:a16="http://schemas.microsoft.com/office/drawing/2014/main" id="{3CEFF521-EAF5-4E1E-808F-0E73B3EB603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26940"/>
            <a:stretch/>
          </p:blipFill>
          <p:spPr bwMode="auto">
            <a:xfrm>
              <a:off x="2227937" y="1257964"/>
              <a:ext cx="4688126" cy="3808863"/>
            </a:xfrm>
            <a:prstGeom prst="rect">
              <a:avLst/>
            </a:prstGeom>
            <a:ln>
              <a:noFill/>
            </a:ln>
            <a:extLst>
              <a:ext uri="{53640926-AAD7-44D8-BBD7-CCE9431645EC}">
                <a14:shadowObscured xmlns:a14="http://schemas.microsoft.com/office/drawing/2010/main"/>
              </a:ext>
            </a:extLst>
          </p:spPr>
        </p:pic>
      </p:grpSp>
      <p:grpSp>
        <p:nvGrpSpPr>
          <p:cNvPr id="15" name="Group 14">
            <a:extLst>
              <a:ext uri="{FF2B5EF4-FFF2-40B4-BE49-F238E27FC236}">
                <a16:creationId xmlns:a16="http://schemas.microsoft.com/office/drawing/2014/main" id="{84292B95-E1D0-4153-9AEB-6676F0F05979}"/>
              </a:ext>
            </a:extLst>
          </p:cNvPr>
          <p:cNvGrpSpPr/>
          <p:nvPr/>
        </p:nvGrpSpPr>
        <p:grpSpPr>
          <a:xfrm>
            <a:off x="118820" y="480830"/>
            <a:ext cx="8601285" cy="4495998"/>
            <a:chOff x="118820" y="480830"/>
            <a:chExt cx="8601285" cy="4495998"/>
          </a:xfrm>
        </p:grpSpPr>
        <p:sp>
          <p:nvSpPr>
            <p:cNvPr id="16" name="Google Shape;299;p37">
              <a:extLst>
                <a:ext uri="{FF2B5EF4-FFF2-40B4-BE49-F238E27FC236}">
                  <a16:creationId xmlns:a16="http://schemas.microsoft.com/office/drawing/2014/main" id="{5B183E59-CDB0-41DF-A553-6316E221F90E}"/>
                </a:ext>
              </a:extLst>
            </p:cNvPr>
            <p:cNvSpPr txBox="1">
              <a:spLocks/>
            </p:cNvSpPr>
            <p:nvPr/>
          </p:nvSpPr>
          <p:spPr>
            <a:xfrm>
              <a:off x="118820" y="48083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giao diện</a:t>
              </a:r>
            </a:p>
            <a:p>
              <a:r>
                <a:rPr lang="vi-VN" dirty="0">
                  <a:latin typeface="SVN-Bio Sans" panose="020B0506020202040204" pitchFamily="34" charset="0"/>
                </a:rPr>
                <a:t>Tin tức bài viết - video</a:t>
              </a:r>
            </a:p>
          </p:txBody>
        </p:sp>
        <p:pic>
          <p:nvPicPr>
            <p:cNvPr id="17" name="Picture 16">
              <a:extLst>
                <a:ext uri="{FF2B5EF4-FFF2-40B4-BE49-F238E27FC236}">
                  <a16:creationId xmlns:a16="http://schemas.microsoft.com/office/drawing/2014/main" id="{4FA60D2C-9A7E-4FD0-AC47-2866D859617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23764"/>
            <a:stretch/>
          </p:blipFill>
          <p:spPr bwMode="auto">
            <a:xfrm>
              <a:off x="496253" y="1236530"/>
              <a:ext cx="3875723" cy="3740298"/>
            </a:xfrm>
            <a:prstGeom prst="rect">
              <a:avLst/>
            </a:prstGeom>
            <a:ln>
              <a:noFill/>
            </a:ln>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EB466B1A-2B25-436C-B849-8D39AF82EB7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26605"/>
            <a:stretch/>
          </p:blipFill>
          <p:spPr bwMode="auto">
            <a:xfrm>
              <a:off x="4940619" y="1236530"/>
              <a:ext cx="3779486" cy="3740298"/>
            </a:xfrm>
            <a:prstGeom prst="rect">
              <a:avLst/>
            </a:prstGeom>
            <a:ln>
              <a:noFill/>
            </a:ln>
            <a:extLst>
              <a:ext uri="{53640926-AAD7-44D8-BBD7-CCE9431645EC}">
                <a14:shadowObscured xmlns:a14="http://schemas.microsoft.com/office/drawing/2010/main"/>
              </a:ext>
            </a:extLst>
          </p:spPr>
        </p:pic>
      </p:grpSp>
      <p:grpSp>
        <p:nvGrpSpPr>
          <p:cNvPr id="21" name="Group 20">
            <a:extLst>
              <a:ext uri="{FF2B5EF4-FFF2-40B4-BE49-F238E27FC236}">
                <a16:creationId xmlns:a16="http://schemas.microsoft.com/office/drawing/2014/main" id="{E9A32B68-971F-42B3-A1A0-63C5B955CFFF}"/>
              </a:ext>
            </a:extLst>
          </p:cNvPr>
          <p:cNvGrpSpPr/>
          <p:nvPr/>
        </p:nvGrpSpPr>
        <p:grpSpPr>
          <a:xfrm>
            <a:off x="118820" y="480830"/>
            <a:ext cx="6739775" cy="4605518"/>
            <a:chOff x="118820" y="480830"/>
            <a:chExt cx="6739775" cy="4605518"/>
          </a:xfrm>
        </p:grpSpPr>
        <p:sp>
          <p:nvSpPr>
            <p:cNvPr id="22" name="Google Shape;299;p37">
              <a:extLst>
                <a:ext uri="{FF2B5EF4-FFF2-40B4-BE49-F238E27FC236}">
                  <a16:creationId xmlns:a16="http://schemas.microsoft.com/office/drawing/2014/main" id="{D82C9EB2-4507-47DD-8504-7A4B8F4BF9ED}"/>
                </a:ext>
              </a:extLst>
            </p:cNvPr>
            <p:cNvSpPr txBox="1">
              <a:spLocks/>
            </p:cNvSpPr>
            <p:nvPr/>
          </p:nvSpPr>
          <p:spPr>
            <a:xfrm>
              <a:off x="118820" y="48083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giao diện</a:t>
              </a:r>
            </a:p>
            <a:p>
              <a:r>
                <a:rPr lang="vi-VN" dirty="0">
                  <a:latin typeface="SVN-Bio Sans" panose="020B0506020202040204" pitchFamily="34" charset="0"/>
                </a:rPr>
                <a:t>Hộp thoại tư vấn giải pháp</a:t>
              </a:r>
            </a:p>
          </p:txBody>
        </p:sp>
        <p:pic>
          <p:nvPicPr>
            <p:cNvPr id="23" name="Picture 22">
              <a:extLst>
                <a:ext uri="{FF2B5EF4-FFF2-40B4-BE49-F238E27FC236}">
                  <a16:creationId xmlns:a16="http://schemas.microsoft.com/office/drawing/2014/main" id="{EA0E0DAE-647C-4A1A-997F-DBFC79D30941}"/>
                </a:ext>
              </a:extLst>
            </p:cNvPr>
            <p:cNvPicPr>
              <a:picLocks noChangeAspect="1"/>
            </p:cNvPicPr>
            <p:nvPr/>
          </p:nvPicPr>
          <p:blipFill>
            <a:blip r:embed="rId10"/>
            <a:stretch>
              <a:fillRect/>
            </a:stretch>
          </p:blipFill>
          <p:spPr>
            <a:xfrm>
              <a:off x="2285404" y="1251170"/>
              <a:ext cx="4573191" cy="3835178"/>
            </a:xfrm>
            <a:prstGeom prst="rect">
              <a:avLst/>
            </a:prstGeom>
          </p:spPr>
        </p:pic>
      </p:grpSp>
      <p:grpSp>
        <p:nvGrpSpPr>
          <p:cNvPr id="24" name="Group 23">
            <a:extLst>
              <a:ext uri="{FF2B5EF4-FFF2-40B4-BE49-F238E27FC236}">
                <a16:creationId xmlns:a16="http://schemas.microsoft.com/office/drawing/2014/main" id="{C7BB2226-5DAF-41C8-ACC4-811279622FDF}"/>
              </a:ext>
            </a:extLst>
          </p:cNvPr>
          <p:cNvGrpSpPr/>
          <p:nvPr/>
        </p:nvGrpSpPr>
        <p:grpSpPr>
          <a:xfrm>
            <a:off x="118820" y="247610"/>
            <a:ext cx="8710855" cy="4648280"/>
            <a:chOff x="118820" y="247610"/>
            <a:chExt cx="8710855" cy="4648280"/>
          </a:xfrm>
        </p:grpSpPr>
        <p:sp>
          <p:nvSpPr>
            <p:cNvPr id="25" name="Google Shape;299;p37">
              <a:extLst>
                <a:ext uri="{FF2B5EF4-FFF2-40B4-BE49-F238E27FC236}">
                  <a16:creationId xmlns:a16="http://schemas.microsoft.com/office/drawing/2014/main" id="{0FD6BB34-D12B-49A3-88DF-E4563376C20D}"/>
                </a:ext>
              </a:extLst>
            </p:cNvPr>
            <p:cNvSpPr txBox="1">
              <a:spLocks/>
            </p:cNvSpPr>
            <p:nvPr/>
          </p:nvSpPr>
          <p:spPr>
            <a:xfrm>
              <a:off x="118820" y="48083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giao diện</a:t>
              </a:r>
            </a:p>
            <a:p>
              <a:r>
                <a:rPr lang="vi-VN" dirty="0">
                  <a:latin typeface="SVN-Bio Sans" panose="020B0506020202040204" pitchFamily="34" charset="0"/>
                </a:rPr>
                <a:t>Trang tuyển dụng</a:t>
              </a:r>
            </a:p>
          </p:txBody>
        </p:sp>
        <p:pic>
          <p:nvPicPr>
            <p:cNvPr id="26" name="Picture 25">
              <a:extLst>
                <a:ext uri="{FF2B5EF4-FFF2-40B4-BE49-F238E27FC236}">
                  <a16:creationId xmlns:a16="http://schemas.microsoft.com/office/drawing/2014/main" id="{CA6A8F12-D721-423E-B884-A1C253E40B4C}"/>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b="24355"/>
            <a:stretch/>
          </p:blipFill>
          <p:spPr bwMode="auto">
            <a:xfrm>
              <a:off x="4388643" y="247610"/>
              <a:ext cx="4441032" cy="4648280"/>
            </a:xfrm>
            <a:prstGeom prst="rect">
              <a:avLst/>
            </a:prstGeom>
            <a:noFill/>
            <a:ln>
              <a:noFill/>
            </a:ln>
            <a:extLst>
              <a:ext uri="{53640926-AAD7-44D8-BBD7-CCE9431645EC}">
                <a14:shadowObscured xmlns:a14="http://schemas.microsoft.com/office/drawing/2010/main"/>
              </a:ext>
            </a:extLst>
          </p:spPr>
        </p:pic>
      </p:grpSp>
      <p:grpSp>
        <p:nvGrpSpPr>
          <p:cNvPr id="27" name="Group 26">
            <a:extLst>
              <a:ext uri="{FF2B5EF4-FFF2-40B4-BE49-F238E27FC236}">
                <a16:creationId xmlns:a16="http://schemas.microsoft.com/office/drawing/2014/main" id="{97BCDAB0-47FD-4F19-81E6-94FE319A19D3}"/>
              </a:ext>
            </a:extLst>
          </p:cNvPr>
          <p:cNvGrpSpPr/>
          <p:nvPr/>
        </p:nvGrpSpPr>
        <p:grpSpPr>
          <a:xfrm>
            <a:off x="118820" y="143477"/>
            <a:ext cx="8796580" cy="4856545"/>
            <a:chOff x="118820" y="143477"/>
            <a:chExt cx="8796580" cy="4856545"/>
          </a:xfrm>
        </p:grpSpPr>
        <p:sp>
          <p:nvSpPr>
            <p:cNvPr id="28" name="Google Shape;299;p37">
              <a:extLst>
                <a:ext uri="{FF2B5EF4-FFF2-40B4-BE49-F238E27FC236}">
                  <a16:creationId xmlns:a16="http://schemas.microsoft.com/office/drawing/2014/main" id="{835DEBE9-A0B9-469C-AC71-0F389CF4785F}"/>
                </a:ext>
              </a:extLst>
            </p:cNvPr>
            <p:cNvSpPr txBox="1">
              <a:spLocks/>
            </p:cNvSpPr>
            <p:nvPr/>
          </p:nvSpPr>
          <p:spPr>
            <a:xfrm>
              <a:off x="118820" y="48083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giao diện</a:t>
              </a:r>
            </a:p>
            <a:p>
              <a:r>
                <a:rPr lang="vi-VN" dirty="0">
                  <a:latin typeface="SVN-Bio Sans" panose="020B0506020202040204" pitchFamily="34" charset="0"/>
                </a:rPr>
                <a:t>Chi tiết sản phẩm</a:t>
              </a:r>
            </a:p>
          </p:txBody>
        </p:sp>
        <p:pic>
          <p:nvPicPr>
            <p:cNvPr id="29" name="Picture 28">
              <a:extLst>
                <a:ext uri="{FF2B5EF4-FFF2-40B4-BE49-F238E27FC236}">
                  <a16:creationId xmlns:a16="http://schemas.microsoft.com/office/drawing/2014/main" id="{31D5A6E0-673F-4C67-83C4-3B360D9593EB}"/>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b="33257"/>
            <a:stretch/>
          </p:blipFill>
          <p:spPr bwMode="auto">
            <a:xfrm>
              <a:off x="4572000" y="143477"/>
              <a:ext cx="4343400" cy="4856545"/>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43235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ppt_x"/>
                                          </p:val>
                                        </p:tav>
                                      </p:tavLst>
                                    </p:anim>
                                    <p:anim calcmode="lin" valueType="num">
                                      <p:cBhvr additive="base">
                                        <p:cTn id="13" dur="500"/>
                                        <p:tgtEl>
                                          <p:spTgt spid="3"/>
                                        </p:tgtEl>
                                        <p:attrNameLst>
                                          <p:attrName>ppt_y</p:attrName>
                                        </p:attrNameLst>
                                      </p:cBhvr>
                                      <p:tavLst>
                                        <p:tav tm="0">
                                          <p:val>
                                            <p:strVal val="ppt_y"/>
                                          </p:val>
                                        </p:tav>
                                        <p:tav tm="100000">
                                          <p:val>
                                            <p:strVal val="1+ppt_h/2"/>
                                          </p:val>
                                        </p:tav>
                                      </p:tavLst>
                                    </p:anim>
                                    <p:set>
                                      <p:cBhvr>
                                        <p:cTn id="14" dur="1" fill="hold">
                                          <p:stCondLst>
                                            <p:cond delay="499"/>
                                          </p:stCondLst>
                                        </p:cTn>
                                        <p:tgtEl>
                                          <p:spTgt spid="3"/>
                                        </p:tgtEl>
                                        <p:attrNameLst>
                                          <p:attrName>style.visibility</p:attrName>
                                        </p:attrNameLst>
                                      </p:cBhvr>
                                      <p:to>
                                        <p:strVal val="hidden"/>
                                      </p:to>
                                    </p:set>
                                  </p:childTnLst>
                                </p:cTn>
                              </p:par>
                              <p:par>
                                <p:cTn id="15" presetID="16" presetClass="entr" presetSubtype="21"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nodeType="clickEffect">
                                  <p:stCondLst>
                                    <p:cond delay="0"/>
                                  </p:stCondLst>
                                  <p:childTnLst>
                                    <p:anim calcmode="lin" valueType="num">
                                      <p:cBhvr additive="base">
                                        <p:cTn id="21" dur="500"/>
                                        <p:tgtEl>
                                          <p:spTgt spid="8"/>
                                        </p:tgtEl>
                                        <p:attrNameLst>
                                          <p:attrName>ppt_x</p:attrName>
                                        </p:attrNameLst>
                                      </p:cBhvr>
                                      <p:tavLst>
                                        <p:tav tm="0">
                                          <p:val>
                                            <p:strVal val="ppt_x"/>
                                          </p:val>
                                        </p:tav>
                                        <p:tav tm="100000">
                                          <p:val>
                                            <p:strVal val="ppt_x"/>
                                          </p:val>
                                        </p:tav>
                                      </p:tavLst>
                                    </p:anim>
                                    <p:anim calcmode="lin" valueType="num">
                                      <p:cBhvr additive="base">
                                        <p:cTn id="22" dur="500"/>
                                        <p:tgtEl>
                                          <p:spTgt spid="8"/>
                                        </p:tgtEl>
                                        <p:attrNameLst>
                                          <p:attrName>ppt_y</p:attrName>
                                        </p:attrNameLst>
                                      </p:cBhvr>
                                      <p:tavLst>
                                        <p:tav tm="0">
                                          <p:val>
                                            <p:strVal val="ppt_y"/>
                                          </p:val>
                                        </p:tav>
                                        <p:tav tm="100000">
                                          <p:val>
                                            <p:strVal val="1+ppt_h/2"/>
                                          </p:val>
                                        </p:tav>
                                      </p:tavLst>
                                    </p:anim>
                                    <p:set>
                                      <p:cBhvr>
                                        <p:cTn id="23" dur="1" fill="hold">
                                          <p:stCondLst>
                                            <p:cond delay="499"/>
                                          </p:stCondLst>
                                        </p:cTn>
                                        <p:tgtEl>
                                          <p:spTgt spid="8"/>
                                        </p:tgtEl>
                                        <p:attrNameLst>
                                          <p:attrName>style.visibility</p:attrName>
                                        </p:attrNameLst>
                                      </p:cBhvr>
                                      <p:to>
                                        <p:strVal val="hidden"/>
                                      </p:to>
                                    </p:set>
                                  </p:childTnLst>
                                </p:cTn>
                              </p:par>
                              <p:par>
                                <p:cTn id="24" presetID="2" presetClass="entr" presetSubtype="4"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xit" presetSubtype="21" fill="hold" nodeType="clickEffect">
                                  <p:stCondLst>
                                    <p:cond delay="0"/>
                                  </p:stCondLst>
                                  <p:childTnLst>
                                    <p:animEffect transition="out" filter="barn(inVertical)">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6" presetClass="entr" presetSubtype="21"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arn(inVertical)">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xit" presetSubtype="4" fill="hold" nodeType="clickEffect">
                                  <p:stCondLst>
                                    <p:cond delay="0"/>
                                  </p:stCondLst>
                                  <p:childTnLst>
                                    <p:anim calcmode="lin" valueType="num">
                                      <p:cBhvr additive="base">
                                        <p:cTn id="39" dur="500"/>
                                        <p:tgtEl>
                                          <p:spTgt spid="15"/>
                                        </p:tgtEl>
                                        <p:attrNameLst>
                                          <p:attrName>ppt_x</p:attrName>
                                        </p:attrNameLst>
                                      </p:cBhvr>
                                      <p:tavLst>
                                        <p:tav tm="0">
                                          <p:val>
                                            <p:strVal val="ppt_x"/>
                                          </p:val>
                                        </p:tav>
                                        <p:tav tm="100000">
                                          <p:val>
                                            <p:strVal val="ppt_x"/>
                                          </p:val>
                                        </p:tav>
                                      </p:tavLst>
                                    </p:anim>
                                    <p:anim calcmode="lin" valueType="num">
                                      <p:cBhvr additive="base">
                                        <p:cTn id="40" dur="500"/>
                                        <p:tgtEl>
                                          <p:spTgt spid="15"/>
                                        </p:tgtEl>
                                        <p:attrNameLst>
                                          <p:attrName>ppt_y</p:attrName>
                                        </p:attrNameLst>
                                      </p:cBhvr>
                                      <p:tavLst>
                                        <p:tav tm="0">
                                          <p:val>
                                            <p:strVal val="ppt_y"/>
                                          </p:val>
                                        </p:tav>
                                        <p:tav tm="100000">
                                          <p:val>
                                            <p:strVal val="1+ppt_h/2"/>
                                          </p:val>
                                        </p:tav>
                                      </p:tavLst>
                                    </p:anim>
                                    <p:set>
                                      <p:cBhvr>
                                        <p:cTn id="41" dur="1" fill="hold">
                                          <p:stCondLst>
                                            <p:cond delay="499"/>
                                          </p:stCondLst>
                                        </p:cTn>
                                        <p:tgtEl>
                                          <p:spTgt spid="15"/>
                                        </p:tgtEl>
                                        <p:attrNameLst>
                                          <p:attrName>style.visibility</p:attrName>
                                        </p:attrNameLst>
                                      </p:cBhvr>
                                      <p:to>
                                        <p:strVal val="hidden"/>
                                      </p:to>
                                    </p:set>
                                  </p:childTnLst>
                                </p:cTn>
                              </p:par>
                              <p:par>
                                <p:cTn id="42" presetID="6" presetClass="entr" presetSubtype="16"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circle(in)">
                                      <p:cBhvr>
                                        <p:cTn id="44" dur="20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4" fill="hold" nodeType="clickEffect">
                                  <p:stCondLst>
                                    <p:cond delay="0"/>
                                  </p:stCondLst>
                                  <p:childTnLst>
                                    <p:anim calcmode="lin" valueType="num">
                                      <p:cBhvr additive="base">
                                        <p:cTn id="48" dur="500"/>
                                        <p:tgtEl>
                                          <p:spTgt spid="21"/>
                                        </p:tgtEl>
                                        <p:attrNameLst>
                                          <p:attrName>ppt_x</p:attrName>
                                        </p:attrNameLst>
                                      </p:cBhvr>
                                      <p:tavLst>
                                        <p:tav tm="0">
                                          <p:val>
                                            <p:strVal val="ppt_x"/>
                                          </p:val>
                                        </p:tav>
                                        <p:tav tm="100000">
                                          <p:val>
                                            <p:strVal val="ppt_x"/>
                                          </p:val>
                                        </p:tav>
                                      </p:tavLst>
                                    </p:anim>
                                    <p:anim calcmode="lin" valueType="num">
                                      <p:cBhvr additive="base">
                                        <p:cTn id="49" dur="500"/>
                                        <p:tgtEl>
                                          <p:spTgt spid="21"/>
                                        </p:tgtEl>
                                        <p:attrNameLst>
                                          <p:attrName>ppt_y</p:attrName>
                                        </p:attrNameLst>
                                      </p:cBhvr>
                                      <p:tavLst>
                                        <p:tav tm="0">
                                          <p:val>
                                            <p:strVal val="ppt_y"/>
                                          </p:val>
                                        </p:tav>
                                        <p:tav tm="100000">
                                          <p:val>
                                            <p:strVal val="1+ppt_h/2"/>
                                          </p:val>
                                        </p:tav>
                                      </p:tavLst>
                                    </p:anim>
                                    <p:set>
                                      <p:cBhvr>
                                        <p:cTn id="50" dur="1" fill="hold">
                                          <p:stCondLst>
                                            <p:cond delay="499"/>
                                          </p:stCondLst>
                                        </p:cTn>
                                        <p:tgtEl>
                                          <p:spTgt spid="21"/>
                                        </p:tgtEl>
                                        <p:attrNameLst>
                                          <p:attrName>style.visibility</p:attrName>
                                        </p:attrNameLst>
                                      </p:cBhvr>
                                      <p:to>
                                        <p:strVal val="hidden"/>
                                      </p:to>
                                    </p:set>
                                  </p:childTnLst>
                                </p:cTn>
                              </p:par>
                              <p:par>
                                <p:cTn id="51" presetID="16" presetClass="entr" presetSubtype="21"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barn(inVertical)">
                                      <p:cBhvr>
                                        <p:cTn id="53" dur="5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xit" presetSubtype="4" fill="hold" nodeType="clickEffect">
                                  <p:stCondLst>
                                    <p:cond delay="0"/>
                                  </p:stCondLst>
                                  <p:childTnLst>
                                    <p:anim calcmode="lin" valueType="num">
                                      <p:cBhvr additive="base">
                                        <p:cTn id="57" dur="500"/>
                                        <p:tgtEl>
                                          <p:spTgt spid="24"/>
                                        </p:tgtEl>
                                        <p:attrNameLst>
                                          <p:attrName>ppt_x</p:attrName>
                                        </p:attrNameLst>
                                      </p:cBhvr>
                                      <p:tavLst>
                                        <p:tav tm="0">
                                          <p:val>
                                            <p:strVal val="ppt_x"/>
                                          </p:val>
                                        </p:tav>
                                        <p:tav tm="100000">
                                          <p:val>
                                            <p:strVal val="ppt_x"/>
                                          </p:val>
                                        </p:tav>
                                      </p:tavLst>
                                    </p:anim>
                                    <p:anim calcmode="lin" valueType="num">
                                      <p:cBhvr additive="base">
                                        <p:cTn id="58" dur="500"/>
                                        <p:tgtEl>
                                          <p:spTgt spid="24"/>
                                        </p:tgtEl>
                                        <p:attrNameLst>
                                          <p:attrName>ppt_y</p:attrName>
                                        </p:attrNameLst>
                                      </p:cBhvr>
                                      <p:tavLst>
                                        <p:tav tm="0">
                                          <p:val>
                                            <p:strVal val="ppt_y"/>
                                          </p:val>
                                        </p:tav>
                                        <p:tav tm="100000">
                                          <p:val>
                                            <p:strVal val="1+ppt_h/2"/>
                                          </p:val>
                                        </p:tav>
                                      </p:tavLst>
                                    </p:anim>
                                    <p:set>
                                      <p:cBhvr>
                                        <p:cTn id="59" dur="1" fill="hold">
                                          <p:stCondLst>
                                            <p:cond delay="499"/>
                                          </p:stCondLst>
                                        </p:cTn>
                                        <p:tgtEl>
                                          <p:spTgt spid="24"/>
                                        </p:tgtEl>
                                        <p:attrNameLst>
                                          <p:attrName>style.visibility</p:attrName>
                                        </p:attrNameLst>
                                      </p:cBhvr>
                                      <p:to>
                                        <p:strVal val="hidden"/>
                                      </p:to>
                                    </p:set>
                                  </p:childTnLst>
                                </p:cTn>
                              </p:par>
                              <p:par>
                                <p:cTn id="60" presetID="16" presetClass="entr" presetSubtype="21"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barn(inVertical)">
                                      <p:cBhvr>
                                        <p:cTn id="6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E42993F-D28A-477D-B733-42DF033E8A13}"/>
              </a:ext>
            </a:extLst>
          </p:cNvPr>
          <p:cNvGrpSpPr/>
          <p:nvPr/>
        </p:nvGrpSpPr>
        <p:grpSpPr>
          <a:xfrm>
            <a:off x="118820" y="480830"/>
            <a:ext cx="7329469" cy="4623168"/>
            <a:chOff x="118820" y="480830"/>
            <a:chExt cx="7329469" cy="4623168"/>
          </a:xfrm>
        </p:grpSpPr>
        <p:sp>
          <p:nvSpPr>
            <p:cNvPr id="4" name="Google Shape;299;p37">
              <a:extLst>
                <a:ext uri="{FF2B5EF4-FFF2-40B4-BE49-F238E27FC236}">
                  <a16:creationId xmlns:a16="http://schemas.microsoft.com/office/drawing/2014/main" id="{FA22C6E4-F148-432D-931B-1CC9DA012E09}"/>
                </a:ext>
              </a:extLst>
            </p:cNvPr>
            <p:cNvSpPr txBox="1">
              <a:spLocks/>
            </p:cNvSpPr>
            <p:nvPr/>
          </p:nvSpPr>
          <p:spPr>
            <a:xfrm>
              <a:off x="118820" y="48083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giao diện</a:t>
              </a:r>
            </a:p>
            <a:p>
              <a:r>
                <a:rPr lang="vi-VN" dirty="0">
                  <a:latin typeface="SVN-Bio Sans" panose="020B0506020202040204" pitchFamily="34" charset="0"/>
                </a:rPr>
                <a:t>Trang quản lý</a:t>
              </a:r>
            </a:p>
          </p:txBody>
        </p:sp>
        <p:pic>
          <p:nvPicPr>
            <p:cNvPr id="22" name="Picture 21">
              <a:extLst>
                <a:ext uri="{FF2B5EF4-FFF2-40B4-BE49-F238E27FC236}">
                  <a16:creationId xmlns:a16="http://schemas.microsoft.com/office/drawing/2014/main" id="{6F73C65D-42C2-4D1B-AA91-334BB698AA8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0686"/>
            <a:stretch/>
          </p:blipFill>
          <p:spPr bwMode="auto">
            <a:xfrm>
              <a:off x="1695710" y="1265106"/>
              <a:ext cx="5752579" cy="3838892"/>
            </a:xfrm>
            <a:prstGeom prst="rect">
              <a:avLst/>
            </a:prstGeom>
            <a:ln>
              <a:noFill/>
            </a:ln>
            <a:extLst>
              <a:ext uri="{53640926-AAD7-44D8-BBD7-CCE9431645EC}">
                <a14:shadowObscured xmlns:a14="http://schemas.microsoft.com/office/drawing/2010/main"/>
              </a:ext>
            </a:extLst>
          </p:spPr>
        </p:pic>
      </p:grpSp>
      <p:grpSp>
        <p:nvGrpSpPr>
          <p:cNvPr id="24" name="Group 23">
            <a:extLst>
              <a:ext uri="{FF2B5EF4-FFF2-40B4-BE49-F238E27FC236}">
                <a16:creationId xmlns:a16="http://schemas.microsoft.com/office/drawing/2014/main" id="{9F48BE1D-C156-4732-B2AB-53D0F5261B57}"/>
              </a:ext>
            </a:extLst>
          </p:cNvPr>
          <p:cNvGrpSpPr/>
          <p:nvPr/>
        </p:nvGrpSpPr>
        <p:grpSpPr>
          <a:xfrm>
            <a:off x="118820" y="480830"/>
            <a:ext cx="8061400" cy="4584090"/>
            <a:chOff x="118820" y="480830"/>
            <a:chExt cx="8061400" cy="4584090"/>
          </a:xfrm>
        </p:grpSpPr>
        <p:sp>
          <p:nvSpPr>
            <p:cNvPr id="25" name="Google Shape;299;p37">
              <a:extLst>
                <a:ext uri="{FF2B5EF4-FFF2-40B4-BE49-F238E27FC236}">
                  <a16:creationId xmlns:a16="http://schemas.microsoft.com/office/drawing/2014/main" id="{55FAA7A2-292C-45E6-9D40-D232C16C49F2}"/>
                </a:ext>
              </a:extLst>
            </p:cNvPr>
            <p:cNvSpPr txBox="1">
              <a:spLocks/>
            </p:cNvSpPr>
            <p:nvPr/>
          </p:nvSpPr>
          <p:spPr>
            <a:xfrm>
              <a:off x="118820" y="48083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giao diện</a:t>
              </a:r>
            </a:p>
            <a:p>
              <a:r>
                <a:rPr lang="vi-VN" dirty="0">
                  <a:latin typeface="SVN-Bio Sans" panose="020B0506020202040204" pitchFamily="34" charset="0"/>
                </a:rPr>
                <a:t>Trang quản lý công việc cá nhân</a:t>
              </a:r>
            </a:p>
          </p:txBody>
        </p:sp>
        <p:pic>
          <p:nvPicPr>
            <p:cNvPr id="26" name="Picture 25">
              <a:extLst>
                <a:ext uri="{FF2B5EF4-FFF2-40B4-BE49-F238E27FC236}">
                  <a16:creationId xmlns:a16="http://schemas.microsoft.com/office/drawing/2014/main" id="{93E6CA99-9C9A-48EC-84B5-3635483C27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3779" y="1356698"/>
              <a:ext cx="7216441" cy="3708222"/>
            </a:xfrm>
            <a:prstGeom prst="rect">
              <a:avLst/>
            </a:prstGeom>
          </p:spPr>
        </p:pic>
      </p:grpSp>
      <p:grpSp>
        <p:nvGrpSpPr>
          <p:cNvPr id="30" name="Group 29">
            <a:extLst>
              <a:ext uri="{FF2B5EF4-FFF2-40B4-BE49-F238E27FC236}">
                <a16:creationId xmlns:a16="http://schemas.microsoft.com/office/drawing/2014/main" id="{867ABA87-225C-40B1-A85B-4E3C08CF1F64}"/>
              </a:ext>
            </a:extLst>
          </p:cNvPr>
          <p:cNvGrpSpPr/>
          <p:nvPr/>
        </p:nvGrpSpPr>
        <p:grpSpPr>
          <a:xfrm>
            <a:off x="118820" y="480830"/>
            <a:ext cx="7772837" cy="4488466"/>
            <a:chOff x="118820" y="480830"/>
            <a:chExt cx="7772837" cy="4488466"/>
          </a:xfrm>
        </p:grpSpPr>
        <p:sp>
          <p:nvSpPr>
            <p:cNvPr id="31" name="Google Shape;299;p37">
              <a:extLst>
                <a:ext uri="{FF2B5EF4-FFF2-40B4-BE49-F238E27FC236}">
                  <a16:creationId xmlns:a16="http://schemas.microsoft.com/office/drawing/2014/main" id="{6DCCBB69-8B26-417E-94D1-F7A4A3A3F6EC}"/>
                </a:ext>
              </a:extLst>
            </p:cNvPr>
            <p:cNvSpPr txBox="1">
              <a:spLocks/>
            </p:cNvSpPr>
            <p:nvPr/>
          </p:nvSpPr>
          <p:spPr>
            <a:xfrm>
              <a:off x="118820" y="48083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giao diện</a:t>
              </a:r>
            </a:p>
            <a:p>
              <a:r>
                <a:rPr lang="vi-VN" dirty="0">
                  <a:latin typeface="SVN-Bio Sans" panose="020B0506020202040204" pitchFamily="34" charset="0"/>
                </a:rPr>
                <a:t>Trang quản lý bài viết cá nhân</a:t>
              </a:r>
            </a:p>
          </p:txBody>
        </p:sp>
        <p:pic>
          <p:nvPicPr>
            <p:cNvPr id="32" name="Picture 31">
              <a:extLst>
                <a:ext uri="{FF2B5EF4-FFF2-40B4-BE49-F238E27FC236}">
                  <a16:creationId xmlns:a16="http://schemas.microsoft.com/office/drawing/2014/main" id="{E901D892-D436-409A-B077-A548D8B5CA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3885"/>
            <a:stretch/>
          </p:blipFill>
          <p:spPr bwMode="auto">
            <a:xfrm>
              <a:off x="1252342" y="1436556"/>
              <a:ext cx="6639315" cy="3532740"/>
            </a:xfrm>
            <a:prstGeom prst="rect">
              <a:avLst/>
            </a:prstGeom>
            <a:ln>
              <a:noFill/>
            </a:ln>
            <a:extLst>
              <a:ext uri="{53640926-AAD7-44D8-BBD7-CCE9431645EC}">
                <a14:shadowObscured xmlns:a14="http://schemas.microsoft.com/office/drawing/2010/main"/>
              </a:ext>
            </a:extLst>
          </p:spPr>
        </p:pic>
      </p:grpSp>
      <p:grpSp>
        <p:nvGrpSpPr>
          <p:cNvPr id="33" name="Group 32">
            <a:extLst>
              <a:ext uri="{FF2B5EF4-FFF2-40B4-BE49-F238E27FC236}">
                <a16:creationId xmlns:a16="http://schemas.microsoft.com/office/drawing/2014/main" id="{5C23EC8C-7403-4D15-9938-2E165DB36AF8}"/>
              </a:ext>
            </a:extLst>
          </p:cNvPr>
          <p:cNvGrpSpPr/>
          <p:nvPr/>
        </p:nvGrpSpPr>
        <p:grpSpPr>
          <a:xfrm>
            <a:off x="118820" y="480830"/>
            <a:ext cx="8180991" cy="4384824"/>
            <a:chOff x="118820" y="480830"/>
            <a:chExt cx="8180991" cy="4384824"/>
          </a:xfrm>
        </p:grpSpPr>
        <p:sp>
          <p:nvSpPr>
            <p:cNvPr id="34" name="Google Shape;299;p37">
              <a:extLst>
                <a:ext uri="{FF2B5EF4-FFF2-40B4-BE49-F238E27FC236}">
                  <a16:creationId xmlns:a16="http://schemas.microsoft.com/office/drawing/2014/main" id="{A7672CA9-00C3-41EB-8C2C-79A7DB682452}"/>
                </a:ext>
              </a:extLst>
            </p:cNvPr>
            <p:cNvSpPr txBox="1">
              <a:spLocks/>
            </p:cNvSpPr>
            <p:nvPr/>
          </p:nvSpPr>
          <p:spPr>
            <a:xfrm>
              <a:off x="118820" y="48083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giao diện</a:t>
              </a:r>
            </a:p>
            <a:p>
              <a:r>
                <a:rPr lang="vi-VN" dirty="0">
                  <a:latin typeface="SVN-Bio Sans" panose="020B0506020202040204" pitchFamily="34" charset="0"/>
                </a:rPr>
                <a:t>Đăng nhập trang quản trị</a:t>
              </a:r>
            </a:p>
          </p:txBody>
        </p:sp>
        <p:pic>
          <p:nvPicPr>
            <p:cNvPr id="35" name="Picture 34">
              <a:extLst>
                <a:ext uri="{FF2B5EF4-FFF2-40B4-BE49-F238E27FC236}">
                  <a16:creationId xmlns:a16="http://schemas.microsoft.com/office/drawing/2014/main" id="{2A747689-15CF-4573-B24A-D82A3361E6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4189" y="1417477"/>
              <a:ext cx="7455622" cy="3448177"/>
            </a:xfrm>
            <a:prstGeom prst="rect">
              <a:avLst/>
            </a:prstGeom>
          </p:spPr>
        </p:pic>
      </p:grpSp>
      <p:grpSp>
        <p:nvGrpSpPr>
          <p:cNvPr id="39" name="Group 38">
            <a:extLst>
              <a:ext uri="{FF2B5EF4-FFF2-40B4-BE49-F238E27FC236}">
                <a16:creationId xmlns:a16="http://schemas.microsoft.com/office/drawing/2014/main" id="{E1D913C5-662C-43B7-B2C4-828E9DB06FCF}"/>
              </a:ext>
            </a:extLst>
          </p:cNvPr>
          <p:cNvGrpSpPr/>
          <p:nvPr/>
        </p:nvGrpSpPr>
        <p:grpSpPr>
          <a:xfrm>
            <a:off x="118820" y="480830"/>
            <a:ext cx="8004844" cy="4491434"/>
            <a:chOff x="118820" y="480830"/>
            <a:chExt cx="8004844" cy="4491434"/>
          </a:xfrm>
        </p:grpSpPr>
        <p:sp>
          <p:nvSpPr>
            <p:cNvPr id="40" name="Google Shape;299;p37">
              <a:extLst>
                <a:ext uri="{FF2B5EF4-FFF2-40B4-BE49-F238E27FC236}">
                  <a16:creationId xmlns:a16="http://schemas.microsoft.com/office/drawing/2014/main" id="{FE177243-36B2-46F7-9384-4493B5683579}"/>
                </a:ext>
              </a:extLst>
            </p:cNvPr>
            <p:cNvSpPr txBox="1">
              <a:spLocks/>
            </p:cNvSpPr>
            <p:nvPr/>
          </p:nvSpPr>
          <p:spPr>
            <a:xfrm>
              <a:off x="118820" y="48083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giao diện</a:t>
              </a:r>
            </a:p>
            <a:p>
              <a:r>
                <a:rPr lang="vi-VN" dirty="0">
                  <a:latin typeface="SVN-Bio Sans" panose="020B0506020202040204" pitchFamily="34" charset="0"/>
                </a:rPr>
                <a:t>Trang quản lý công việc</a:t>
              </a:r>
            </a:p>
          </p:txBody>
        </p:sp>
        <p:pic>
          <p:nvPicPr>
            <p:cNvPr id="41" name="Picture 40">
              <a:extLst>
                <a:ext uri="{FF2B5EF4-FFF2-40B4-BE49-F238E27FC236}">
                  <a16:creationId xmlns:a16="http://schemas.microsoft.com/office/drawing/2014/main" id="{166C9F2A-D0B2-4694-9580-2DF8C87F77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0336" y="1322255"/>
              <a:ext cx="7103328" cy="3650009"/>
            </a:xfrm>
            <a:prstGeom prst="rect">
              <a:avLst/>
            </a:prstGeom>
          </p:spPr>
        </p:pic>
      </p:grpSp>
      <p:grpSp>
        <p:nvGrpSpPr>
          <p:cNvPr id="45" name="Group 44">
            <a:extLst>
              <a:ext uri="{FF2B5EF4-FFF2-40B4-BE49-F238E27FC236}">
                <a16:creationId xmlns:a16="http://schemas.microsoft.com/office/drawing/2014/main" id="{3F245E05-90D6-464C-A36D-FB94849F6368}"/>
              </a:ext>
            </a:extLst>
          </p:cNvPr>
          <p:cNvGrpSpPr/>
          <p:nvPr/>
        </p:nvGrpSpPr>
        <p:grpSpPr>
          <a:xfrm>
            <a:off x="118820" y="480830"/>
            <a:ext cx="8140324" cy="4602735"/>
            <a:chOff x="118820" y="480830"/>
            <a:chExt cx="8140324" cy="4602735"/>
          </a:xfrm>
        </p:grpSpPr>
        <p:sp>
          <p:nvSpPr>
            <p:cNvPr id="46" name="Google Shape;299;p37">
              <a:extLst>
                <a:ext uri="{FF2B5EF4-FFF2-40B4-BE49-F238E27FC236}">
                  <a16:creationId xmlns:a16="http://schemas.microsoft.com/office/drawing/2014/main" id="{682434D9-A89E-4F31-A31B-86A58B20D94B}"/>
                </a:ext>
              </a:extLst>
            </p:cNvPr>
            <p:cNvSpPr txBox="1">
              <a:spLocks/>
            </p:cNvSpPr>
            <p:nvPr/>
          </p:nvSpPr>
          <p:spPr>
            <a:xfrm>
              <a:off x="118820" y="480830"/>
              <a:ext cx="5904314"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giao diện</a:t>
              </a:r>
            </a:p>
            <a:p>
              <a:r>
                <a:rPr lang="vi-VN" dirty="0">
                  <a:latin typeface="SVN-Bio Sans" panose="020B0506020202040204" pitchFamily="34" charset="0"/>
                </a:rPr>
                <a:t>Trang quản lý file công việc</a:t>
              </a:r>
            </a:p>
          </p:txBody>
        </p:sp>
        <p:pic>
          <p:nvPicPr>
            <p:cNvPr id="47" name="Picture 46">
              <a:extLst>
                <a:ext uri="{FF2B5EF4-FFF2-40B4-BE49-F238E27FC236}">
                  <a16:creationId xmlns:a16="http://schemas.microsoft.com/office/drawing/2014/main" id="{BDBF26B8-711F-438C-807B-06838935C72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4855" y="1293680"/>
              <a:ext cx="7374289" cy="3789885"/>
            </a:xfrm>
            <a:prstGeom prst="rect">
              <a:avLst/>
            </a:prstGeom>
          </p:spPr>
        </p:pic>
      </p:grpSp>
      <p:grpSp>
        <p:nvGrpSpPr>
          <p:cNvPr id="48" name="Group 47">
            <a:extLst>
              <a:ext uri="{FF2B5EF4-FFF2-40B4-BE49-F238E27FC236}">
                <a16:creationId xmlns:a16="http://schemas.microsoft.com/office/drawing/2014/main" id="{78E73CCA-192B-4A8F-8746-71EC795192E4}"/>
              </a:ext>
            </a:extLst>
          </p:cNvPr>
          <p:cNvGrpSpPr/>
          <p:nvPr/>
        </p:nvGrpSpPr>
        <p:grpSpPr>
          <a:xfrm>
            <a:off x="118820" y="480830"/>
            <a:ext cx="8497454" cy="4607412"/>
            <a:chOff x="118820" y="480830"/>
            <a:chExt cx="8497454" cy="4607412"/>
          </a:xfrm>
        </p:grpSpPr>
        <p:sp>
          <p:nvSpPr>
            <p:cNvPr id="49" name="Google Shape;299;p37">
              <a:extLst>
                <a:ext uri="{FF2B5EF4-FFF2-40B4-BE49-F238E27FC236}">
                  <a16:creationId xmlns:a16="http://schemas.microsoft.com/office/drawing/2014/main" id="{499E552E-2A06-4ACD-9BE3-A061241B92AB}"/>
                </a:ext>
              </a:extLst>
            </p:cNvPr>
            <p:cNvSpPr txBox="1">
              <a:spLocks/>
            </p:cNvSpPr>
            <p:nvPr/>
          </p:nvSpPr>
          <p:spPr>
            <a:xfrm>
              <a:off x="118820" y="480830"/>
              <a:ext cx="6331986"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giao diện</a:t>
              </a:r>
            </a:p>
            <a:p>
              <a:r>
                <a:rPr lang="vi-VN" dirty="0">
                  <a:latin typeface="SVN-Bio Sans" panose="020B0506020202040204" pitchFamily="34" charset="0"/>
                </a:rPr>
                <a:t>Trang quản lý liên hệ chuyển đổi số</a:t>
              </a:r>
            </a:p>
          </p:txBody>
        </p:sp>
        <p:pic>
          <p:nvPicPr>
            <p:cNvPr id="50" name="Picture 49">
              <a:extLst>
                <a:ext uri="{FF2B5EF4-FFF2-40B4-BE49-F238E27FC236}">
                  <a16:creationId xmlns:a16="http://schemas.microsoft.com/office/drawing/2014/main" id="{AB1BFE35-1BA9-4B28-9F89-77F90C646A0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7726" y="1286538"/>
              <a:ext cx="8088548" cy="3801704"/>
            </a:xfrm>
            <a:prstGeom prst="rect">
              <a:avLst/>
            </a:prstGeom>
          </p:spPr>
        </p:pic>
      </p:grpSp>
      <p:grpSp>
        <p:nvGrpSpPr>
          <p:cNvPr id="51" name="Group 50">
            <a:extLst>
              <a:ext uri="{FF2B5EF4-FFF2-40B4-BE49-F238E27FC236}">
                <a16:creationId xmlns:a16="http://schemas.microsoft.com/office/drawing/2014/main" id="{5AE6D677-B0BF-4002-80F3-8410F757E7AC}"/>
              </a:ext>
            </a:extLst>
          </p:cNvPr>
          <p:cNvGrpSpPr/>
          <p:nvPr/>
        </p:nvGrpSpPr>
        <p:grpSpPr>
          <a:xfrm>
            <a:off x="118820" y="480830"/>
            <a:ext cx="7693844" cy="4576942"/>
            <a:chOff x="118820" y="480830"/>
            <a:chExt cx="7693844" cy="4576942"/>
          </a:xfrm>
        </p:grpSpPr>
        <p:sp>
          <p:nvSpPr>
            <p:cNvPr id="52" name="Google Shape;299;p37">
              <a:extLst>
                <a:ext uri="{FF2B5EF4-FFF2-40B4-BE49-F238E27FC236}">
                  <a16:creationId xmlns:a16="http://schemas.microsoft.com/office/drawing/2014/main" id="{BB06ACD1-37E6-43FB-84AB-616E88AC9E9E}"/>
                </a:ext>
              </a:extLst>
            </p:cNvPr>
            <p:cNvSpPr txBox="1">
              <a:spLocks/>
            </p:cNvSpPr>
            <p:nvPr/>
          </p:nvSpPr>
          <p:spPr>
            <a:xfrm>
              <a:off x="118820" y="480830"/>
              <a:ext cx="6331986"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giao diện</a:t>
              </a:r>
            </a:p>
            <a:p>
              <a:r>
                <a:rPr lang="vi-VN" dirty="0">
                  <a:latin typeface="SVN-Bio Sans" panose="020B0506020202040204" pitchFamily="34" charset="0"/>
                </a:rPr>
                <a:t>Trang quản lý sản phẩm giải pháp</a:t>
              </a:r>
            </a:p>
          </p:txBody>
        </p:sp>
        <p:pic>
          <p:nvPicPr>
            <p:cNvPr id="53" name="Picture 52">
              <a:extLst>
                <a:ext uri="{FF2B5EF4-FFF2-40B4-BE49-F238E27FC236}">
                  <a16:creationId xmlns:a16="http://schemas.microsoft.com/office/drawing/2014/main" id="{3DDD7F85-486B-4155-B932-2EC0BAF35E3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31336" y="1314045"/>
              <a:ext cx="6481328" cy="3743727"/>
            </a:xfrm>
            <a:prstGeom prst="rect">
              <a:avLst/>
            </a:prstGeom>
          </p:spPr>
        </p:pic>
      </p:grpSp>
      <p:grpSp>
        <p:nvGrpSpPr>
          <p:cNvPr id="57" name="Group 56">
            <a:extLst>
              <a:ext uri="{FF2B5EF4-FFF2-40B4-BE49-F238E27FC236}">
                <a16:creationId xmlns:a16="http://schemas.microsoft.com/office/drawing/2014/main" id="{D8B7B5F7-675A-47E5-8EB4-053C178F1D0B}"/>
              </a:ext>
            </a:extLst>
          </p:cNvPr>
          <p:cNvGrpSpPr/>
          <p:nvPr/>
        </p:nvGrpSpPr>
        <p:grpSpPr>
          <a:xfrm>
            <a:off x="118820" y="480830"/>
            <a:ext cx="7715809" cy="4560434"/>
            <a:chOff x="118820" y="480830"/>
            <a:chExt cx="7715809" cy="4560434"/>
          </a:xfrm>
        </p:grpSpPr>
        <p:sp>
          <p:nvSpPr>
            <p:cNvPr id="58" name="Google Shape;299;p37">
              <a:extLst>
                <a:ext uri="{FF2B5EF4-FFF2-40B4-BE49-F238E27FC236}">
                  <a16:creationId xmlns:a16="http://schemas.microsoft.com/office/drawing/2014/main" id="{3468B701-5A42-4BB4-BFF2-63302DB6D3D9}"/>
                </a:ext>
              </a:extLst>
            </p:cNvPr>
            <p:cNvSpPr txBox="1">
              <a:spLocks/>
            </p:cNvSpPr>
            <p:nvPr/>
          </p:nvSpPr>
          <p:spPr>
            <a:xfrm>
              <a:off x="118820" y="480830"/>
              <a:ext cx="6331986"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giao diện</a:t>
              </a:r>
            </a:p>
            <a:p>
              <a:r>
                <a:rPr lang="vi-VN" dirty="0">
                  <a:latin typeface="SVN-Bio Sans" panose="020B0506020202040204" pitchFamily="34" charset="0"/>
                </a:rPr>
                <a:t>Trang quản lý tính năng sản phẩm</a:t>
              </a:r>
            </a:p>
          </p:txBody>
        </p:sp>
        <p:pic>
          <p:nvPicPr>
            <p:cNvPr id="59" name="Picture 58">
              <a:extLst>
                <a:ext uri="{FF2B5EF4-FFF2-40B4-BE49-F238E27FC236}">
                  <a16:creationId xmlns:a16="http://schemas.microsoft.com/office/drawing/2014/main" id="{0F4BAD5C-D77C-48D5-9946-2E0929F578E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55290"/>
            <a:stretch/>
          </p:blipFill>
          <p:spPr bwMode="auto">
            <a:xfrm>
              <a:off x="1309370" y="1352760"/>
              <a:ext cx="6525259" cy="3688504"/>
            </a:xfrm>
            <a:prstGeom prst="rect">
              <a:avLst/>
            </a:prstGeom>
            <a:ln>
              <a:noFill/>
            </a:ln>
            <a:extLst>
              <a:ext uri="{53640926-AAD7-44D8-BBD7-CCE9431645EC}">
                <a14:shadowObscured xmlns:a14="http://schemas.microsoft.com/office/drawing/2010/main"/>
              </a:ext>
            </a:extLst>
          </p:spPr>
        </p:pic>
      </p:grpSp>
      <p:grpSp>
        <p:nvGrpSpPr>
          <p:cNvPr id="63" name="Group 62">
            <a:extLst>
              <a:ext uri="{FF2B5EF4-FFF2-40B4-BE49-F238E27FC236}">
                <a16:creationId xmlns:a16="http://schemas.microsoft.com/office/drawing/2014/main" id="{373FBE42-3F57-4202-AB9D-2FDFBCA49494}"/>
              </a:ext>
            </a:extLst>
          </p:cNvPr>
          <p:cNvGrpSpPr/>
          <p:nvPr/>
        </p:nvGrpSpPr>
        <p:grpSpPr>
          <a:xfrm>
            <a:off x="118818" y="474018"/>
            <a:ext cx="8128120" cy="4526607"/>
            <a:chOff x="118818" y="474018"/>
            <a:chExt cx="8128120" cy="4526607"/>
          </a:xfrm>
        </p:grpSpPr>
        <p:sp>
          <p:nvSpPr>
            <p:cNvPr id="64" name="Google Shape;299;p37">
              <a:extLst>
                <a:ext uri="{FF2B5EF4-FFF2-40B4-BE49-F238E27FC236}">
                  <a16:creationId xmlns:a16="http://schemas.microsoft.com/office/drawing/2014/main" id="{B6476A91-8A4C-4964-ACAA-7FFE560715B5}"/>
                </a:ext>
              </a:extLst>
            </p:cNvPr>
            <p:cNvSpPr txBox="1">
              <a:spLocks/>
            </p:cNvSpPr>
            <p:nvPr/>
          </p:nvSpPr>
          <p:spPr>
            <a:xfrm>
              <a:off x="118818" y="474018"/>
              <a:ext cx="6882055"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giao diện</a:t>
              </a:r>
            </a:p>
            <a:p>
              <a:r>
                <a:rPr lang="vi-VN" dirty="0">
                  <a:latin typeface="SVN-Bio Sans" panose="020B0506020202040204" pitchFamily="34" charset="0"/>
                </a:rPr>
                <a:t>Trang quản lý liên hệ tư vấn giải pháp</a:t>
              </a:r>
            </a:p>
          </p:txBody>
        </p:sp>
        <p:pic>
          <p:nvPicPr>
            <p:cNvPr id="65" name="Picture 64">
              <a:extLst>
                <a:ext uri="{FF2B5EF4-FFF2-40B4-BE49-F238E27FC236}">
                  <a16:creationId xmlns:a16="http://schemas.microsoft.com/office/drawing/2014/main" id="{7523DAA7-B3D2-4F86-BD76-4419D27AD72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97062" y="1357313"/>
              <a:ext cx="7349876" cy="3643312"/>
            </a:xfrm>
            <a:prstGeom prst="rect">
              <a:avLst/>
            </a:prstGeom>
          </p:spPr>
        </p:pic>
      </p:grpSp>
      <p:grpSp>
        <p:nvGrpSpPr>
          <p:cNvPr id="66" name="Group 65">
            <a:extLst>
              <a:ext uri="{FF2B5EF4-FFF2-40B4-BE49-F238E27FC236}">
                <a16:creationId xmlns:a16="http://schemas.microsoft.com/office/drawing/2014/main" id="{40818306-EEAD-476C-808E-F3A36F958FB0}"/>
              </a:ext>
            </a:extLst>
          </p:cNvPr>
          <p:cNvGrpSpPr/>
          <p:nvPr/>
        </p:nvGrpSpPr>
        <p:grpSpPr>
          <a:xfrm>
            <a:off x="118819" y="480830"/>
            <a:ext cx="8219940" cy="4489021"/>
            <a:chOff x="118819" y="480830"/>
            <a:chExt cx="8219940" cy="4489021"/>
          </a:xfrm>
        </p:grpSpPr>
        <p:sp>
          <p:nvSpPr>
            <p:cNvPr id="67" name="Google Shape;299;p37">
              <a:extLst>
                <a:ext uri="{FF2B5EF4-FFF2-40B4-BE49-F238E27FC236}">
                  <a16:creationId xmlns:a16="http://schemas.microsoft.com/office/drawing/2014/main" id="{E19375BA-BD93-4480-A139-6853D9BF3F1C}"/>
                </a:ext>
              </a:extLst>
            </p:cNvPr>
            <p:cNvSpPr txBox="1">
              <a:spLocks/>
            </p:cNvSpPr>
            <p:nvPr/>
          </p:nvSpPr>
          <p:spPr>
            <a:xfrm>
              <a:off x="118819" y="480830"/>
              <a:ext cx="6882055"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giao diện</a:t>
              </a:r>
            </a:p>
            <a:p>
              <a:r>
                <a:rPr lang="vi-VN" dirty="0">
                  <a:latin typeface="SVN-Bio Sans" panose="020B0506020202040204" pitchFamily="34" charset="0"/>
                </a:rPr>
                <a:t>Trang quản lý chỉ tiêu</a:t>
              </a:r>
            </a:p>
          </p:txBody>
        </p:sp>
        <p:pic>
          <p:nvPicPr>
            <p:cNvPr id="68" name="Picture 67">
              <a:extLst>
                <a:ext uri="{FF2B5EF4-FFF2-40B4-BE49-F238E27FC236}">
                  <a16:creationId xmlns:a16="http://schemas.microsoft.com/office/drawing/2014/main" id="{4DD686B4-CDDB-4A95-8C60-26705BBED9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5240" y="1428750"/>
              <a:ext cx="7533519" cy="3541101"/>
            </a:xfrm>
            <a:prstGeom prst="rect">
              <a:avLst/>
            </a:prstGeom>
          </p:spPr>
        </p:pic>
      </p:grpSp>
      <p:grpSp>
        <p:nvGrpSpPr>
          <p:cNvPr id="92" name="Group 91">
            <a:extLst>
              <a:ext uri="{FF2B5EF4-FFF2-40B4-BE49-F238E27FC236}">
                <a16:creationId xmlns:a16="http://schemas.microsoft.com/office/drawing/2014/main" id="{F6DDE00C-30AD-428A-9BE4-7194B56FFDCD}"/>
              </a:ext>
            </a:extLst>
          </p:cNvPr>
          <p:cNvGrpSpPr/>
          <p:nvPr/>
        </p:nvGrpSpPr>
        <p:grpSpPr>
          <a:xfrm>
            <a:off x="118819" y="480830"/>
            <a:ext cx="8367189" cy="4519796"/>
            <a:chOff x="118819" y="480830"/>
            <a:chExt cx="8367189" cy="4519796"/>
          </a:xfrm>
        </p:grpSpPr>
        <p:sp>
          <p:nvSpPr>
            <p:cNvPr id="93" name="Google Shape;299;p37">
              <a:extLst>
                <a:ext uri="{FF2B5EF4-FFF2-40B4-BE49-F238E27FC236}">
                  <a16:creationId xmlns:a16="http://schemas.microsoft.com/office/drawing/2014/main" id="{3211F406-7335-4D84-A4CD-B40336DE80DA}"/>
                </a:ext>
              </a:extLst>
            </p:cNvPr>
            <p:cNvSpPr txBox="1">
              <a:spLocks/>
            </p:cNvSpPr>
            <p:nvPr/>
          </p:nvSpPr>
          <p:spPr>
            <a:xfrm>
              <a:off x="118819" y="480830"/>
              <a:ext cx="6882055"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giao diện</a:t>
              </a:r>
            </a:p>
            <a:p>
              <a:r>
                <a:rPr lang="vi-VN" dirty="0">
                  <a:latin typeface="SVN-Bio Sans" panose="020B0506020202040204" pitchFamily="34" charset="0"/>
                </a:rPr>
                <a:t>Trang Thực hiện chỉ tiêu</a:t>
              </a:r>
            </a:p>
          </p:txBody>
        </p:sp>
        <p:pic>
          <p:nvPicPr>
            <p:cNvPr id="94" name="Picture 93">
              <a:extLst>
                <a:ext uri="{FF2B5EF4-FFF2-40B4-BE49-F238E27FC236}">
                  <a16:creationId xmlns:a16="http://schemas.microsoft.com/office/drawing/2014/main" id="{895C3417-8A17-48B5-972A-F390A01463D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57991" y="1321594"/>
              <a:ext cx="7828017" cy="3679032"/>
            </a:xfrm>
            <a:prstGeom prst="rect">
              <a:avLst/>
            </a:prstGeom>
          </p:spPr>
        </p:pic>
      </p:grpSp>
      <p:grpSp>
        <p:nvGrpSpPr>
          <p:cNvPr id="95" name="Group 94">
            <a:extLst>
              <a:ext uri="{FF2B5EF4-FFF2-40B4-BE49-F238E27FC236}">
                <a16:creationId xmlns:a16="http://schemas.microsoft.com/office/drawing/2014/main" id="{31334BC5-193A-46C7-98C4-47928D18D8FA}"/>
              </a:ext>
            </a:extLst>
          </p:cNvPr>
          <p:cNvGrpSpPr/>
          <p:nvPr/>
        </p:nvGrpSpPr>
        <p:grpSpPr>
          <a:xfrm>
            <a:off x="118819" y="480830"/>
            <a:ext cx="7671729" cy="4576945"/>
            <a:chOff x="118819" y="480830"/>
            <a:chExt cx="7671729" cy="4576945"/>
          </a:xfrm>
        </p:grpSpPr>
        <p:sp>
          <p:nvSpPr>
            <p:cNvPr id="96" name="Google Shape;299;p37">
              <a:extLst>
                <a:ext uri="{FF2B5EF4-FFF2-40B4-BE49-F238E27FC236}">
                  <a16:creationId xmlns:a16="http://schemas.microsoft.com/office/drawing/2014/main" id="{5FE376DD-55B0-4EB4-B4F2-44128F97326E}"/>
                </a:ext>
              </a:extLst>
            </p:cNvPr>
            <p:cNvSpPr txBox="1">
              <a:spLocks/>
            </p:cNvSpPr>
            <p:nvPr/>
          </p:nvSpPr>
          <p:spPr>
            <a:xfrm>
              <a:off x="118819" y="480830"/>
              <a:ext cx="6882055"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giao diện</a:t>
              </a:r>
            </a:p>
            <a:p>
              <a:r>
                <a:rPr lang="vi-VN" dirty="0">
                  <a:latin typeface="SVN-Bio Sans" panose="020B0506020202040204" pitchFamily="34" charset="0"/>
                </a:rPr>
                <a:t>Trang Quản lý chương trình hành động</a:t>
              </a:r>
            </a:p>
          </p:txBody>
        </p:sp>
        <p:pic>
          <p:nvPicPr>
            <p:cNvPr id="97" name="Picture 96">
              <a:extLst>
                <a:ext uri="{FF2B5EF4-FFF2-40B4-BE49-F238E27FC236}">
                  <a16:creationId xmlns:a16="http://schemas.microsoft.com/office/drawing/2014/main" id="{DA543915-C7F3-4A81-A0C0-1832E2B14C3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53452" y="1340008"/>
              <a:ext cx="6437096" cy="3717767"/>
            </a:xfrm>
            <a:prstGeom prst="rect">
              <a:avLst/>
            </a:prstGeom>
          </p:spPr>
        </p:pic>
      </p:grpSp>
      <p:grpSp>
        <p:nvGrpSpPr>
          <p:cNvPr id="98" name="Group 97">
            <a:extLst>
              <a:ext uri="{FF2B5EF4-FFF2-40B4-BE49-F238E27FC236}">
                <a16:creationId xmlns:a16="http://schemas.microsoft.com/office/drawing/2014/main" id="{8C2B8B62-A811-4CB1-8E16-7930589067F5}"/>
              </a:ext>
            </a:extLst>
          </p:cNvPr>
          <p:cNvGrpSpPr/>
          <p:nvPr/>
        </p:nvGrpSpPr>
        <p:grpSpPr>
          <a:xfrm>
            <a:off x="118819" y="480830"/>
            <a:ext cx="7159233" cy="4583094"/>
            <a:chOff x="118819" y="480830"/>
            <a:chExt cx="7159233" cy="4583094"/>
          </a:xfrm>
        </p:grpSpPr>
        <p:sp>
          <p:nvSpPr>
            <p:cNvPr id="99" name="Google Shape;299;p37">
              <a:extLst>
                <a:ext uri="{FF2B5EF4-FFF2-40B4-BE49-F238E27FC236}">
                  <a16:creationId xmlns:a16="http://schemas.microsoft.com/office/drawing/2014/main" id="{CCC74CA4-8ED3-4408-9A74-906E1F68A39B}"/>
                </a:ext>
              </a:extLst>
            </p:cNvPr>
            <p:cNvSpPr txBox="1">
              <a:spLocks/>
            </p:cNvSpPr>
            <p:nvPr/>
          </p:nvSpPr>
          <p:spPr>
            <a:xfrm>
              <a:off x="118819" y="480830"/>
              <a:ext cx="6882055"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giao diện</a:t>
              </a:r>
            </a:p>
            <a:p>
              <a:r>
                <a:rPr lang="vi-VN" dirty="0">
                  <a:latin typeface="SVN-Bio Sans" panose="020B0506020202040204" pitchFamily="34" charset="0"/>
                </a:rPr>
                <a:t>Trang Quản lý nhân viên</a:t>
              </a:r>
            </a:p>
          </p:txBody>
        </p:sp>
        <p:pic>
          <p:nvPicPr>
            <p:cNvPr id="100" name="Picture 99">
              <a:extLst>
                <a:ext uri="{FF2B5EF4-FFF2-40B4-BE49-F238E27FC236}">
                  <a16:creationId xmlns:a16="http://schemas.microsoft.com/office/drawing/2014/main" id="{A2EC52E1-ABD7-41E9-933F-F1EBBAF983A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865947" y="1272250"/>
              <a:ext cx="5412105" cy="3791674"/>
            </a:xfrm>
            <a:prstGeom prst="rect">
              <a:avLst/>
            </a:prstGeom>
          </p:spPr>
        </p:pic>
      </p:grpSp>
      <p:grpSp>
        <p:nvGrpSpPr>
          <p:cNvPr id="101" name="Group 100">
            <a:extLst>
              <a:ext uri="{FF2B5EF4-FFF2-40B4-BE49-F238E27FC236}">
                <a16:creationId xmlns:a16="http://schemas.microsoft.com/office/drawing/2014/main" id="{C73BF2A7-804E-470F-A279-7E9D58254F3D}"/>
              </a:ext>
            </a:extLst>
          </p:cNvPr>
          <p:cNvGrpSpPr/>
          <p:nvPr/>
        </p:nvGrpSpPr>
        <p:grpSpPr>
          <a:xfrm>
            <a:off x="118819" y="480830"/>
            <a:ext cx="8095049" cy="4510587"/>
            <a:chOff x="118819" y="480830"/>
            <a:chExt cx="8095049" cy="4510587"/>
          </a:xfrm>
        </p:grpSpPr>
        <p:sp>
          <p:nvSpPr>
            <p:cNvPr id="102" name="Google Shape;299;p37">
              <a:extLst>
                <a:ext uri="{FF2B5EF4-FFF2-40B4-BE49-F238E27FC236}">
                  <a16:creationId xmlns:a16="http://schemas.microsoft.com/office/drawing/2014/main" id="{F8EDD658-C5A7-42B6-BBE8-2C63495951A1}"/>
                </a:ext>
              </a:extLst>
            </p:cNvPr>
            <p:cNvSpPr txBox="1">
              <a:spLocks/>
            </p:cNvSpPr>
            <p:nvPr/>
          </p:nvSpPr>
          <p:spPr>
            <a:xfrm>
              <a:off x="118819" y="480830"/>
              <a:ext cx="6882055"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Thiết kế giao diện</a:t>
              </a:r>
            </a:p>
            <a:p>
              <a:r>
                <a:rPr lang="vi-VN" dirty="0">
                  <a:latin typeface="SVN-Bio Sans" panose="020B0506020202040204" pitchFamily="34" charset="0"/>
                </a:rPr>
                <a:t>Trang Quản lý bài viết</a:t>
              </a:r>
            </a:p>
          </p:txBody>
        </p:sp>
        <p:pic>
          <p:nvPicPr>
            <p:cNvPr id="103" name="Picture 102">
              <a:extLst>
                <a:ext uri="{FF2B5EF4-FFF2-40B4-BE49-F238E27FC236}">
                  <a16:creationId xmlns:a16="http://schemas.microsoft.com/office/drawing/2014/main" id="{F312AE1A-33B9-4507-9062-E72B177FA7C0}"/>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b="32934"/>
            <a:stretch/>
          </p:blipFill>
          <p:spPr bwMode="auto">
            <a:xfrm>
              <a:off x="930131" y="1336542"/>
              <a:ext cx="7283737" cy="3654875"/>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205357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3"/>
                                        </p:tgtEl>
                                        <p:attrNameLst>
                                          <p:attrName>ppt_x</p:attrName>
                                        </p:attrNameLst>
                                      </p:cBhvr>
                                      <p:tavLst>
                                        <p:tav tm="0">
                                          <p:val>
                                            <p:strVal val="ppt_x"/>
                                          </p:val>
                                        </p:tav>
                                        <p:tav tm="100000">
                                          <p:val>
                                            <p:strVal val="ppt_x"/>
                                          </p:val>
                                        </p:tav>
                                      </p:tavLst>
                                    </p:anim>
                                    <p:anim calcmode="lin" valueType="num">
                                      <p:cBhvr additive="base">
                                        <p:cTn id="7" dur="500"/>
                                        <p:tgtEl>
                                          <p:spTgt spid="23"/>
                                        </p:tgtEl>
                                        <p:attrNameLst>
                                          <p:attrName>ppt_y</p:attrName>
                                        </p:attrNameLst>
                                      </p:cBhvr>
                                      <p:tavLst>
                                        <p:tav tm="0">
                                          <p:val>
                                            <p:strVal val="ppt_y"/>
                                          </p:val>
                                        </p:tav>
                                        <p:tav tm="100000">
                                          <p:val>
                                            <p:strVal val="1+ppt_h/2"/>
                                          </p:val>
                                        </p:tav>
                                      </p:tavLst>
                                    </p:anim>
                                    <p:set>
                                      <p:cBhvr>
                                        <p:cTn id="8" dur="1" fill="hold">
                                          <p:stCondLst>
                                            <p:cond delay="499"/>
                                          </p:stCondLst>
                                        </p:cTn>
                                        <p:tgtEl>
                                          <p:spTgt spid="23"/>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24"/>
                                        </p:tgtEl>
                                        <p:attrNameLst>
                                          <p:attrName>ppt_x</p:attrName>
                                        </p:attrNameLst>
                                      </p:cBhvr>
                                      <p:tavLst>
                                        <p:tav tm="0">
                                          <p:val>
                                            <p:strVal val="ppt_x"/>
                                          </p:val>
                                        </p:tav>
                                        <p:tav tm="100000">
                                          <p:val>
                                            <p:strVal val="ppt_x"/>
                                          </p:val>
                                        </p:tav>
                                      </p:tavLst>
                                    </p:anim>
                                    <p:anim calcmode="lin" valueType="num">
                                      <p:cBhvr additive="base">
                                        <p:cTn id="17" dur="500"/>
                                        <p:tgtEl>
                                          <p:spTgt spid="24"/>
                                        </p:tgtEl>
                                        <p:attrNameLst>
                                          <p:attrName>ppt_y</p:attrName>
                                        </p:attrNameLst>
                                      </p:cBhvr>
                                      <p:tavLst>
                                        <p:tav tm="0">
                                          <p:val>
                                            <p:strVal val="ppt_y"/>
                                          </p:val>
                                        </p:tav>
                                        <p:tav tm="100000">
                                          <p:val>
                                            <p:strVal val="1+ppt_h/2"/>
                                          </p:val>
                                        </p:tav>
                                      </p:tavLst>
                                    </p:anim>
                                    <p:set>
                                      <p:cBhvr>
                                        <p:cTn id="18" dur="1" fill="hold">
                                          <p:stCondLst>
                                            <p:cond delay="499"/>
                                          </p:stCondLst>
                                        </p:cTn>
                                        <p:tgtEl>
                                          <p:spTgt spid="24"/>
                                        </p:tgtEl>
                                        <p:attrNameLst>
                                          <p:attrName>style.visibility</p:attrName>
                                        </p:attrNameLst>
                                      </p:cBhvr>
                                      <p:to>
                                        <p:strVal val="hidden"/>
                                      </p:to>
                                    </p:set>
                                  </p:childTnLst>
                                </p:cTn>
                              </p:par>
                              <p:par>
                                <p:cTn id="19" presetID="16" presetClass="entr" presetSubtype="21"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barn(inVertical)">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nodeType="clickEffect">
                                  <p:stCondLst>
                                    <p:cond delay="0"/>
                                  </p:stCondLst>
                                  <p:childTnLst>
                                    <p:animEffect transition="out" filter="fade">
                                      <p:cBhvr>
                                        <p:cTn id="25" dur="1000"/>
                                        <p:tgtEl>
                                          <p:spTgt spid="30"/>
                                        </p:tgtEl>
                                      </p:cBhvr>
                                    </p:animEffect>
                                    <p:anim calcmode="lin" valueType="num">
                                      <p:cBhvr>
                                        <p:cTn id="26" dur="1000"/>
                                        <p:tgtEl>
                                          <p:spTgt spid="30"/>
                                        </p:tgtEl>
                                        <p:attrNameLst>
                                          <p:attrName>ppt_x</p:attrName>
                                        </p:attrNameLst>
                                      </p:cBhvr>
                                      <p:tavLst>
                                        <p:tav tm="0">
                                          <p:val>
                                            <p:strVal val="ppt_x"/>
                                          </p:val>
                                        </p:tav>
                                        <p:tav tm="100000">
                                          <p:val>
                                            <p:strVal val="ppt_x"/>
                                          </p:val>
                                        </p:tav>
                                      </p:tavLst>
                                    </p:anim>
                                    <p:anim calcmode="lin" valueType="num">
                                      <p:cBhvr>
                                        <p:cTn id="27" dur="1000"/>
                                        <p:tgtEl>
                                          <p:spTgt spid="30"/>
                                        </p:tgtEl>
                                        <p:attrNameLst>
                                          <p:attrName>ppt_y</p:attrName>
                                        </p:attrNameLst>
                                      </p:cBhvr>
                                      <p:tavLst>
                                        <p:tav tm="0">
                                          <p:val>
                                            <p:strVal val="ppt_y"/>
                                          </p:val>
                                        </p:tav>
                                        <p:tav tm="100000">
                                          <p:val>
                                            <p:strVal val="ppt_y+.1"/>
                                          </p:val>
                                        </p:tav>
                                      </p:tavLst>
                                    </p:anim>
                                    <p:set>
                                      <p:cBhvr>
                                        <p:cTn id="28" dur="1" fill="hold">
                                          <p:stCondLst>
                                            <p:cond delay="999"/>
                                          </p:stCondLst>
                                        </p:cTn>
                                        <p:tgtEl>
                                          <p:spTgt spid="30"/>
                                        </p:tgtEl>
                                        <p:attrNameLst>
                                          <p:attrName>style.visibility</p:attrName>
                                        </p:attrNameLst>
                                      </p:cBhvr>
                                      <p:to>
                                        <p:strVal val="hidden"/>
                                      </p:to>
                                    </p:set>
                                  </p:childTnLst>
                                </p:cTn>
                              </p:par>
                              <p:par>
                                <p:cTn id="29" presetID="16" presetClass="entr" presetSubtype="21"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barn(inVertical)">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xit" presetSubtype="4" fill="hold" nodeType="clickEffect">
                                  <p:stCondLst>
                                    <p:cond delay="0"/>
                                  </p:stCondLst>
                                  <p:childTnLst>
                                    <p:anim calcmode="lin" valueType="num">
                                      <p:cBhvr additive="base">
                                        <p:cTn id="35" dur="500"/>
                                        <p:tgtEl>
                                          <p:spTgt spid="33"/>
                                        </p:tgtEl>
                                        <p:attrNameLst>
                                          <p:attrName>ppt_x</p:attrName>
                                        </p:attrNameLst>
                                      </p:cBhvr>
                                      <p:tavLst>
                                        <p:tav tm="0">
                                          <p:val>
                                            <p:strVal val="ppt_x"/>
                                          </p:val>
                                        </p:tav>
                                        <p:tav tm="100000">
                                          <p:val>
                                            <p:strVal val="ppt_x"/>
                                          </p:val>
                                        </p:tav>
                                      </p:tavLst>
                                    </p:anim>
                                    <p:anim calcmode="lin" valueType="num">
                                      <p:cBhvr additive="base">
                                        <p:cTn id="36" dur="500"/>
                                        <p:tgtEl>
                                          <p:spTgt spid="33"/>
                                        </p:tgtEl>
                                        <p:attrNameLst>
                                          <p:attrName>ppt_y</p:attrName>
                                        </p:attrNameLst>
                                      </p:cBhvr>
                                      <p:tavLst>
                                        <p:tav tm="0">
                                          <p:val>
                                            <p:strVal val="ppt_y"/>
                                          </p:val>
                                        </p:tav>
                                        <p:tav tm="100000">
                                          <p:val>
                                            <p:strVal val="1+ppt_h/2"/>
                                          </p:val>
                                        </p:tav>
                                      </p:tavLst>
                                    </p:anim>
                                    <p:set>
                                      <p:cBhvr>
                                        <p:cTn id="37" dur="1" fill="hold">
                                          <p:stCondLst>
                                            <p:cond delay="499"/>
                                          </p:stCondLst>
                                        </p:cTn>
                                        <p:tgtEl>
                                          <p:spTgt spid="33"/>
                                        </p:tgtEl>
                                        <p:attrNameLst>
                                          <p:attrName>style.visibility</p:attrName>
                                        </p:attrNameLst>
                                      </p:cBhvr>
                                      <p:to>
                                        <p:strVal val="hidden"/>
                                      </p:to>
                                    </p:set>
                                  </p:childTnLst>
                                </p:cTn>
                              </p:par>
                              <p:par>
                                <p:cTn id="38" presetID="6" presetClass="entr" presetSubtype="16"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circle(in)">
                                      <p:cBhvr>
                                        <p:cTn id="40" dur="20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xit" presetSubtype="10" fill="hold" nodeType="clickEffect">
                                  <p:stCondLst>
                                    <p:cond delay="0"/>
                                  </p:stCondLst>
                                  <p:childTnLst>
                                    <p:animEffect transition="out" filter="randombar(horizontal)">
                                      <p:cBhvr>
                                        <p:cTn id="44" dur="500"/>
                                        <p:tgtEl>
                                          <p:spTgt spid="39"/>
                                        </p:tgtEl>
                                      </p:cBhvr>
                                    </p:animEffect>
                                    <p:set>
                                      <p:cBhvr>
                                        <p:cTn id="45" dur="1" fill="hold">
                                          <p:stCondLst>
                                            <p:cond delay="499"/>
                                          </p:stCondLst>
                                        </p:cTn>
                                        <p:tgtEl>
                                          <p:spTgt spid="39"/>
                                        </p:tgtEl>
                                        <p:attrNameLst>
                                          <p:attrName>style.visibility</p:attrName>
                                        </p:attrNameLst>
                                      </p:cBhvr>
                                      <p:to>
                                        <p:strVal val="hidden"/>
                                      </p:to>
                                    </p:set>
                                  </p:childTnLst>
                                </p:cTn>
                              </p:par>
                              <p:par>
                                <p:cTn id="46" presetID="6" presetClass="entr" presetSubtype="16"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circle(in)">
                                      <p:cBhvr>
                                        <p:cTn id="48" dur="2000"/>
                                        <p:tgtEl>
                                          <p:spTgt spid="45"/>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nodeType="clickEffect">
                                  <p:stCondLst>
                                    <p:cond delay="0"/>
                                  </p:stCondLst>
                                  <p:childTnLst>
                                    <p:anim calcmode="lin" valueType="num">
                                      <p:cBhvr additive="base">
                                        <p:cTn id="52" dur="500"/>
                                        <p:tgtEl>
                                          <p:spTgt spid="45"/>
                                        </p:tgtEl>
                                        <p:attrNameLst>
                                          <p:attrName>ppt_x</p:attrName>
                                        </p:attrNameLst>
                                      </p:cBhvr>
                                      <p:tavLst>
                                        <p:tav tm="0">
                                          <p:val>
                                            <p:strVal val="ppt_x"/>
                                          </p:val>
                                        </p:tav>
                                        <p:tav tm="100000">
                                          <p:val>
                                            <p:strVal val="ppt_x"/>
                                          </p:val>
                                        </p:tav>
                                      </p:tavLst>
                                    </p:anim>
                                    <p:anim calcmode="lin" valueType="num">
                                      <p:cBhvr additive="base">
                                        <p:cTn id="53" dur="500"/>
                                        <p:tgtEl>
                                          <p:spTgt spid="45"/>
                                        </p:tgtEl>
                                        <p:attrNameLst>
                                          <p:attrName>ppt_y</p:attrName>
                                        </p:attrNameLst>
                                      </p:cBhvr>
                                      <p:tavLst>
                                        <p:tav tm="0">
                                          <p:val>
                                            <p:strVal val="ppt_y"/>
                                          </p:val>
                                        </p:tav>
                                        <p:tav tm="100000">
                                          <p:val>
                                            <p:strVal val="1+ppt_h/2"/>
                                          </p:val>
                                        </p:tav>
                                      </p:tavLst>
                                    </p:anim>
                                    <p:set>
                                      <p:cBhvr>
                                        <p:cTn id="54" dur="1" fill="hold">
                                          <p:stCondLst>
                                            <p:cond delay="499"/>
                                          </p:stCondLst>
                                        </p:cTn>
                                        <p:tgtEl>
                                          <p:spTgt spid="45"/>
                                        </p:tgtEl>
                                        <p:attrNameLst>
                                          <p:attrName>style.visibility</p:attrName>
                                        </p:attrNameLst>
                                      </p:cBhvr>
                                      <p:to>
                                        <p:strVal val="hidden"/>
                                      </p:to>
                                    </p:set>
                                  </p:childTnLst>
                                </p:cTn>
                              </p:par>
                              <p:par>
                                <p:cTn id="55" presetID="42"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1000"/>
                                        <p:tgtEl>
                                          <p:spTgt spid="48"/>
                                        </p:tgtEl>
                                      </p:cBhvr>
                                    </p:animEffect>
                                    <p:anim calcmode="lin" valueType="num">
                                      <p:cBhvr>
                                        <p:cTn id="58" dur="1000" fill="hold"/>
                                        <p:tgtEl>
                                          <p:spTgt spid="48"/>
                                        </p:tgtEl>
                                        <p:attrNameLst>
                                          <p:attrName>ppt_x</p:attrName>
                                        </p:attrNameLst>
                                      </p:cBhvr>
                                      <p:tavLst>
                                        <p:tav tm="0">
                                          <p:val>
                                            <p:strVal val="#ppt_x"/>
                                          </p:val>
                                        </p:tav>
                                        <p:tav tm="100000">
                                          <p:val>
                                            <p:strVal val="#ppt_x"/>
                                          </p:val>
                                        </p:tav>
                                      </p:tavLst>
                                    </p:anim>
                                    <p:anim calcmode="lin" valueType="num">
                                      <p:cBhvr>
                                        <p:cTn id="5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48"/>
                                        </p:tgtEl>
                                      </p:cBhvr>
                                    </p:animEffect>
                                    <p:set>
                                      <p:cBhvr>
                                        <p:cTn id="64" dur="1" fill="hold">
                                          <p:stCondLst>
                                            <p:cond delay="499"/>
                                          </p:stCondLst>
                                        </p:cTn>
                                        <p:tgtEl>
                                          <p:spTgt spid="48"/>
                                        </p:tgtEl>
                                        <p:attrNameLst>
                                          <p:attrName>style.visibility</p:attrName>
                                        </p:attrNameLst>
                                      </p:cBhvr>
                                      <p:to>
                                        <p:strVal val="hidden"/>
                                      </p:to>
                                    </p:set>
                                  </p:childTnLst>
                                </p:cTn>
                              </p:par>
                              <p:par>
                                <p:cTn id="65" presetID="21" presetClass="entr" presetSubtype="1"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heel(1)">
                                      <p:cBhvr>
                                        <p:cTn id="67" dur="1000"/>
                                        <p:tgtEl>
                                          <p:spTgt spid="51"/>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xit" presetSubtype="0" fill="hold" nodeType="clickEffect">
                                  <p:stCondLst>
                                    <p:cond delay="0"/>
                                  </p:stCondLst>
                                  <p:childTnLst>
                                    <p:animEffect transition="out" filter="fade">
                                      <p:cBhvr>
                                        <p:cTn id="71" dur="1000"/>
                                        <p:tgtEl>
                                          <p:spTgt spid="51"/>
                                        </p:tgtEl>
                                      </p:cBhvr>
                                    </p:animEffect>
                                    <p:anim calcmode="lin" valueType="num">
                                      <p:cBhvr>
                                        <p:cTn id="72" dur="1000"/>
                                        <p:tgtEl>
                                          <p:spTgt spid="51"/>
                                        </p:tgtEl>
                                        <p:attrNameLst>
                                          <p:attrName>ppt_x</p:attrName>
                                        </p:attrNameLst>
                                      </p:cBhvr>
                                      <p:tavLst>
                                        <p:tav tm="0">
                                          <p:val>
                                            <p:strVal val="ppt_x"/>
                                          </p:val>
                                        </p:tav>
                                        <p:tav tm="100000">
                                          <p:val>
                                            <p:strVal val="ppt_x"/>
                                          </p:val>
                                        </p:tav>
                                      </p:tavLst>
                                    </p:anim>
                                    <p:anim calcmode="lin" valueType="num">
                                      <p:cBhvr>
                                        <p:cTn id="73" dur="1000"/>
                                        <p:tgtEl>
                                          <p:spTgt spid="51"/>
                                        </p:tgtEl>
                                        <p:attrNameLst>
                                          <p:attrName>ppt_y</p:attrName>
                                        </p:attrNameLst>
                                      </p:cBhvr>
                                      <p:tavLst>
                                        <p:tav tm="0">
                                          <p:val>
                                            <p:strVal val="ppt_y"/>
                                          </p:val>
                                        </p:tav>
                                        <p:tav tm="100000">
                                          <p:val>
                                            <p:strVal val="ppt_y+.1"/>
                                          </p:val>
                                        </p:tav>
                                      </p:tavLst>
                                    </p:anim>
                                    <p:set>
                                      <p:cBhvr>
                                        <p:cTn id="74" dur="1" fill="hold">
                                          <p:stCondLst>
                                            <p:cond delay="999"/>
                                          </p:stCondLst>
                                        </p:cTn>
                                        <p:tgtEl>
                                          <p:spTgt spid="51"/>
                                        </p:tgtEl>
                                        <p:attrNameLst>
                                          <p:attrName>style.visibility</p:attrName>
                                        </p:attrNameLst>
                                      </p:cBhvr>
                                      <p:to>
                                        <p:strVal val="hidden"/>
                                      </p:to>
                                    </p:set>
                                  </p:childTnLst>
                                </p:cTn>
                              </p:par>
                              <p:par>
                                <p:cTn id="75" presetID="14" presetClass="entr" presetSubtype="10" fill="hold" nodeType="with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randombar(horizontal)">
                                      <p:cBhvr>
                                        <p:cTn id="77" dur="500"/>
                                        <p:tgtEl>
                                          <p:spTgt spid="57"/>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xit" presetSubtype="0" fill="hold" nodeType="clickEffect">
                                  <p:stCondLst>
                                    <p:cond delay="0"/>
                                  </p:stCondLst>
                                  <p:childTnLst>
                                    <p:animEffect transition="out" filter="fade">
                                      <p:cBhvr>
                                        <p:cTn id="81" dur="1000"/>
                                        <p:tgtEl>
                                          <p:spTgt spid="57"/>
                                        </p:tgtEl>
                                      </p:cBhvr>
                                    </p:animEffect>
                                    <p:anim calcmode="lin" valueType="num">
                                      <p:cBhvr>
                                        <p:cTn id="82" dur="1000"/>
                                        <p:tgtEl>
                                          <p:spTgt spid="57"/>
                                        </p:tgtEl>
                                        <p:attrNameLst>
                                          <p:attrName>ppt_x</p:attrName>
                                        </p:attrNameLst>
                                      </p:cBhvr>
                                      <p:tavLst>
                                        <p:tav tm="0">
                                          <p:val>
                                            <p:strVal val="ppt_x"/>
                                          </p:val>
                                        </p:tav>
                                        <p:tav tm="100000">
                                          <p:val>
                                            <p:strVal val="ppt_x"/>
                                          </p:val>
                                        </p:tav>
                                      </p:tavLst>
                                    </p:anim>
                                    <p:anim calcmode="lin" valueType="num">
                                      <p:cBhvr>
                                        <p:cTn id="83" dur="1000"/>
                                        <p:tgtEl>
                                          <p:spTgt spid="57"/>
                                        </p:tgtEl>
                                        <p:attrNameLst>
                                          <p:attrName>ppt_y</p:attrName>
                                        </p:attrNameLst>
                                      </p:cBhvr>
                                      <p:tavLst>
                                        <p:tav tm="0">
                                          <p:val>
                                            <p:strVal val="ppt_y"/>
                                          </p:val>
                                        </p:tav>
                                        <p:tav tm="100000">
                                          <p:val>
                                            <p:strVal val="ppt_y+.1"/>
                                          </p:val>
                                        </p:tav>
                                      </p:tavLst>
                                    </p:anim>
                                    <p:set>
                                      <p:cBhvr>
                                        <p:cTn id="84" dur="1" fill="hold">
                                          <p:stCondLst>
                                            <p:cond delay="999"/>
                                          </p:stCondLst>
                                        </p:cTn>
                                        <p:tgtEl>
                                          <p:spTgt spid="57"/>
                                        </p:tgtEl>
                                        <p:attrNameLst>
                                          <p:attrName>style.visibility</p:attrName>
                                        </p:attrNameLst>
                                      </p:cBhvr>
                                      <p:to>
                                        <p:strVal val="hidden"/>
                                      </p:to>
                                    </p:set>
                                  </p:childTnLst>
                                </p:cTn>
                              </p:par>
                              <p:par>
                                <p:cTn id="85" presetID="2" presetClass="entr" presetSubtype="4" fill="hold" nodeType="withEffect">
                                  <p:stCondLst>
                                    <p:cond delay="0"/>
                                  </p:stCondLst>
                                  <p:childTnLst>
                                    <p:set>
                                      <p:cBhvr>
                                        <p:cTn id="86" dur="1" fill="hold">
                                          <p:stCondLst>
                                            <p:cond delay="0"/>
                                          </p:stCondLst>
                                        </p:cTn>
                                        <p:tgtEl>
                                          <p:spTgt spid="63"/>
                                        </p:tgtEl>
                                        <p:attrNameLst>
                                          <p:attrName>style.visibility</p:attrName>
                                        </p:attrNameLst>
                                      </p:cBhvr>
                                      <p:to>
                                        <p:strVal val="visible"/>
                                      </p:to>
                                    </p:set>
                                    <p:anim calcmode="lin" valueType="num">
                                      <p:cBhvr additive="base">
                                        <p:cTn id="87" dur="500" fill="hold"/>
                                        <p:tgtEl>
                                          <p:spTgt spid="63"/>
                                        </p:tgtEl>
                                        <p:attrNameLst>
                                          <p:attrName>ppt_x</p:attrName>
                                        </p:attrNameLst>
                                      </p:cBhvr>
                                      <p:tavLst>
                                        <p:tav tm="0">
                                          <p:val>
                                            <p:strVal val="#ppt_x"/>
                                          </p:val>
                                        </p:tav>
                                        <p:tav tm="100000">
                                          <p:val>
                                            <p:strVal val="#ppt_x"/>
                                          </p:val>
                                        </p:tav>
                                      </p:tavLst>
                                    </p:anim>
                                    <p:anim calcmode="lin" valueType="num">
                                      <p:cBhvr additive="base">
                                        <p:cTn id="88"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63"/>
                                        </p:tgtEl>
                                      </p:cBhvr>
                                    </p:animEffect>
                                    <p:set>
                                      <p:cBhvr>
                                        <p:cTn id="93" dur="1" fill="hold">
                                          <p:stCondLst>
                                            <p:cond delay="499"/>
                                          </p:stCondLst>
                                        </p:cTn>
                                        <p:tgtEl>
                                          <p:spTgt spid="63"/>
                                        </p:tgtEl>
                                        <p:attrNameLst>
                                          <p:attrName>style.visibility</p:attrName>
                                        </p:attrNameLst>
                                      </p:cBhvr>
                                      <p:to>
                                        <p:strVal val="hidden"/>
                                      </p:to>
                                    </p:set>
                                  </p:childTnLst>
                                </p:cTn>
                              </p:par>
                              <p:par>
                                <p:cTn id="94" presetID="6" presetClass="entr" presetSubtype="16" fill="hold" nodeType="withEffect">
                                  <p:stCondLst>
                                    <p:cond delay="0"/>
                                  </p:stCondLst>
                                  <p:childTnLst>
                                    <p:set>
                                      <p:cBhvr>
                                        <p:cTn id="95" dur="1" fill="hold">
                                          <p:stCondLst>
                                            <p:cond delay="0"/>
                                          </p:stCondLst>
                                        </p:cTn>
                                        <p:tgtEl>
                                          <p:spTgt spid="66"/>
                                        </p:tgtEl>
                                        <p:attrNameLst>
                                          <p:attrName>style.visibility</p:attrName>
                                        </p:attrNameLst>
                                      </p:cBhvr>
                                      <p:to>
                                        <p:strVal val="visible"/>
                                      </p:to>
                                    </p:set>
                                    <p:animEffect transition="in" filter="circle(in)">
                                      <p:cBhvr>
                                        <p:cTn id="96" dur="2000"/>
                                        <p:tgtEl>
                                          <p:spTgt spid="66"/>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xit" presetSubtype="4" fill="hold" nodeType="clickEffect">
                                  <p:stCondLst>
                                    <p:cond delay="0"/>
                                  </p:stCondLst>
                                  <p:childTnLst>
                                    <p:anim calcmode="lin" valueType="num">
                                      <p:cBhvr additive="base">
                                        <p:cTn id="100" dur="500"/>
                                        <p:tgtEl>
                                          <p:spTgt spid="66"/>
                                        </p:tgtEl>
                                        <p:attrNameLst>
                                          <p:attrName>ppt_x</p:attrName>
                                        </p:attrNameLst>
                                      </p:cBhvr>
                                      <p:tavLst>
                                        <p:tav tm="0">
                                          <p:val>
                                            <p:strVal val="ppt_x"/>
                                          </p:val>
                                        </p:tav>
                                        <p:tav tm="100000">
                                          <p:val>
                                            <p:strVal val="ppt_x"/>
                                          </p:val>
                                        </p:tav>
                                      </p:tavLst>
                                    </p:anim>
                                    <p:anim calcmode="lin" valueType="num">
                                      <p:cBhvr additive="base">
                                        <p:cTn id="101" dur="500"/>
                                        <p:tgtEl>
                                          <p:spTgt spid="66"/>
                                        </p:tgtEl>
                                        <p:attrNameLst>
                                          <p:attrName>ppt_y</p:attrName>
                                        </p:attrNameLst>
                                      </p:cBhvr>
                                      <p:tavLst>
                                        <p:tav tm="0">
                                          <p:val>
                                            <p:strVal val="ppt_y"/>
                                          </p:val>
                                        </p:tav>
                                        <p:tav tm="100000">
                                          <p:val>
                                            <p:strVal val="1+ppt_h/2"/>
                                          </p:val>
                                        </p:tav>
                                      </p:tavLst>
                                    </p:anim>
                                    <p:set>
                                      <p:cBhvr>
                                        <p:cTn id="102" dur="1" fill="hold">
                                          <p:stCondLst>
                                            <p:cond delay="499"/>
                                          </p:stCondLst>
                                        </p:cTn>
                                        <p:tgtEl>
                                          <p:spTgt spid="66"/>
                                        </p:tgtEl>
                                        <p:attrNameLst>
                                          <p:attrName>style.visibility</p:attrName>
                                        </p:attrNameLst>
                                      </p:cBhvr>
                                      <p:to>
                                        <p:strVal val="hidden"/>
                                      </p:to>
                                    </p:set>
                                  </p:childTnLst>
                                </p:cTn>
                              </p:par>
                              <p:par>
                                <p:cTn id="103" presetID="16" presetClass="entr" presetSubtype="21" fill="hold" nodeType="withEffect">
                                  <p:stCondLst>
                                    <p:cond delay="0"/>
                                  </p:stCondLst>
                                  <p:childTnLst>
                                    <p:set>
                                      <p:cBhvr>
                                        <p:cTn id="104" dur="1" fill="hold">
                                          <p:stCondLst>
                                            <p:cond delay="0"/>
                                          </p:stCondLst>
                                        </p:cTn>
                                        <p:tgtEl>
                                          <p:spTgt spid="92"/>
                                        </p:tgtEl>
                                        <p:attrNameLst>
                                          <p:attrName>style.visibility</p:attrName>
                                        </p:attrNameLst>
                                      </p:cBhvr>
                                      <p:to>
                                        <p:strVal val="visible"/>
                                      </p:to>
                                    </p:set>
                                    <p:animEffect transition="in" filter="barn(inVertical)">
                                      <p:cBhvr>
                                        <p:cTn id="105" dur="500"/>
                                        <p:tgtEl>
                                          <p:spTgt spid="92"/>
                                        </p:tgtEl>
                                      </p:cBhvr>
                                    </p:animEffect>
                                  </p:childTnLst>
                                </p:cTn>
                              </p:par>
                            </p:childTnLst>
                          </p:cTn>
                        </p:par>
                      </p:childTnLst>
                    </p:cTn>
                  </p:par>
                  <p:par>
                    <p:cTn id="106" fill="hold">
                      <p:stCondLst>
                        <p:cond delay="indefinite"/>
                      </p:stCondLst>
                      <p:childTnLst>
                        <p:par>
                          <p:cTn id="107" fill="hold">
                            <p:stCondLst>
                              <p:cond delay="0"/>
                            </p:stCondLst>
                            <p:childTnLst>
                              <p:par>
                                <p:cTn id="108" presetID="2" presetClass="exit" presetSubtype="4" fill="hold" nodeType="clickEffect">
                                  <p:stCondLst>
                                    <p:cond delay="0"/>
                                  </p:stCondLst>
                                  <p:childTnLst>
                                    <p:anim calcmode="lin" valueType="num">
                                      <p:cBhvr additive="base">
                                        <p:cTn id="109" dur="500"/>
                                        <p:tgtEl>
                                          <p:spTgt spid="92"/>
                                        </p:tgtEl>
                                        <p:attrNameLst>
                                          <p:attrName>ppt_x</p:attrName>
                                        </p:attrNameLst>
                                      </p:cBhvr>
                                      <p:tavLst>
                                        <p:tav tm="0">
                                          <p:val>
                                            <p:strVal val="ppt_x"/>
                                          </p:val>
                                        </p:tav>
                                        <p:tav tm="100000">
                                          <p:val>
                                            <p:strVal val="ppt_x"/>
                                          </p:val>
                                        </p:tav>
                                      </p:tavLst>
                                    </p:anim>
                                    <p:anim calcmode="lin" valueType="num">
                                      <p:cBhvr additive="base">
                                        <p:cTn id="110" dur="500"/>
                                        <p:tgtEl>
                                          <p:spTgt spid="92"/>
                                        </p:tgtEl>
                                        <p:attrNameLst>
                                          <p:attrName>ppt_y</p:attrName>
                                        </p:attrNameLst>
                                      </p:cBhvr>
                                      <p:tavLst>
                                        <p:tav tm="0">
                                          <p:val>
                                            <p:strVal val="ppt_y"/>
                                          </p:val>
                                        </p:tav>
                                        <p:tav tm="100000">
                                          <p:val>
                                            <p:strVal val="1+ppt_h/2"/>
                                          </p:val>
                                        </p:tav>
                                      </p:tavLst>
                                    </p:anim>
                                    <p:set>
                                      <p:cBhvr>
                                        <p:cTn id="111" dur="1" fill="hold">
                                          <p:stCondLst>
                                            <p:cond delay="499"/>
                                          </p:stCondLst>
                                        </p:cTn>
                                        <p:tgtEl>
                                          <p:spTgt spid="92"/>
                                        </p:tgtEl>
                                        <p:attrNameLst>
                                          <p:attrName>style.visibility</p:attrName>
                                        </p:attrNameLst>
                                      </p:cBhvr>
                                      <p:to>
                                        <p:strVal val="hidden"/>
                                      </p:to>
                                    </p:set>
                                  </p:childTnLst>
                                </p:cTn>
                              </p:par>
                              <p:par>
                                <p:cTn id="112" presetID="42" presetClass="entr" presetSubtype="0" fill="hold" nodeType="with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1000"/>
                                        <p:tgtEl>
                                          <p:spTgt spid="95"/>
                                        </p:tgtEl>
                                      </p:cBhvr>
                                    </p:animEffect>
                                    <p:anim calcmode="lin" valueType="num">
                                      <p:cBhvr>
                                        <p:cTn id="115" dur="1000" fill="hold"/>
                                        <p:tgtEl>
                                          <p:spTgt spid="95"/>
                                        </p:tgtEl>
                                        <p:attrNameLst>
                                          <p:attrName>ppt_x</p:attrName>
                                        </p:attrNameLst>
                                      </p:cBhvr>
                                      <p:tavLst>
                                        <p:tav tm="0">
                                          <p:val>
                                            <p:strVal val="#ppt_x"/>
                                          </p:val>
                                        </p:tav>
                                        <p:tav tm="100000">
                                          <p:val>
                                            <p:strVal val="#ppt_x"/>
                                          </p:val>
                                        </p:tav>
                                      </p:tavLst>
                                    </p:anim>
                                    <p:anim calcmode="lin" valueType="num">
                                      <p:cBhvr>
                                        <p:cTn id="116"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xit" presetSubtype="0" fill="hold" nodeType="clickEffect">
                                  <p:stCondLst>
                                    <p:cond delay="0"/>
                                  </p:stCondLst>
                                  <p:childTnLst>
                                    <p:animEffect transition="out" filter="fade">
                                      <p:cBhvr>
                                        <p:cTn id="120" dur="1000"/>
                                        <p:tgtEl>
                                          <p:spTgt spid="95"/>
                                        </p:tgtEl>
                                      </p:cBhvr>
                                    </p:animEffect>
                                    <p:anim calcmode="lin" valueType="num">
                                      <p:cBhvr>
                                        <p:cTn id="121" dur="1000"/>
                                        <p:tgtEl>
                                          <p:spTgt spid="95"/>
                                        </p:tgtEl>
                                        <p:attrNameLst>
                                          <p:attrName>ppt_x</p:attrName>
                                        </p:attrNameLst>
                                      </p:cBhvr>
                                      <p:tavLst>
                                        <p:tav tm="0">
                                          <p:val>
                                            <p:strVal val="ppt_x"/>
                                          </p:val>
                                        </p:tav>
                                        <p:tav tm="100000">
                                          <p:val>
                                            <p:strVal val="ppt_x"/>
                                          </p:val>
                                        </p:tav>
                                      </p:tavLst>
                                    </p:anim>
                                    <p:anim calcmode="lin" valueType="num">
                                      <p:cBhvr>
                                        <p:cTn id="122" dur="1000"/>
                                        <p:tgtEl>
                                          <p:spTgt spid="95"/>
                                        </p:tgtEl>
                                        <p:attrNameLst>
                                          <p:attrName>ppt_y</p:attrName>
                                        </p:attrNameLst>
                                      </p:cBhvr>
                                      <p:tavLst>
                                        <p:tav tm="0">
                                          <p:val>
                                            <p:strVal val="ppt_y"/>
                                          </p:val>
                                        </p:tav>
                                        <p:tav tm="100000">
                                          <p:val>
                                            <p:strVal val="ppt_y+.1"/>
                                          </p:val>
                                        </p:tav>
                                      </p:tavLst>
                                    </p:anim>
                                    <p:set>
                                      <p:cBhvr>
                                        <p:cTn id="123" dur="1" fill="hold">
                                          <p:stCondLst>
                                            <p:cond delay="999"/>
                                          </p:stCondLst>
                                        </p:cTn>
                                        <p:tgtEl>
                                          <p:spTgt spid="95"/>
                                        </p:tgtEl>
                                        <p:attrNameLst>
                                          <p:attrName>style.visibility</p:attrName>
                                        </p:attrNameLst>
                                      </p:cBhvr>
                                      <p:to>
                                        <p:strVal val="hidden"/>
                                      </p:to>
                                    </p:set>
                                  </p:childTnLst>
                                </p:cTn>
                              </p:par>
                              <p:par>
                                <p:cTn id="124" presetID="22" presetClass="entr" presetSubtype="4" fill="hold" nodeType="withEffect">
                                  <p:stCondLst>
                                    <p:cond delay="0"/>
                                  </p:stCondLst>
                                  <p:childTnLst>
                                    <p:set>
                                      <p:cBhvr>
                                        <p:cTn id="125" dur="1" fill="hold">
                                          <p:stCondLst>
                                            <p:cond delay="0"/>
                                          </p:stCondLst>
                                        </p:cTn>
                                        <p:tgtEl>
                                          <p:spTgt spid="98"/>
                                        </p:tgtEl>
                                        <p:attrNameLst>
                                          <p:attrName>style.visibility</p:attrName>
                                        </p:attrNameLst>
                                      </p:cBhvr>
                                      <p:to>
                                        <p:strVal val="visible"/>
                                      </p:to>
                                    </p:set>
                                    <p:animEffect transition="in" filter="wipe(down)">
                                      <p:cBhvr>
                                        <p:cTn id="126" dur="500"/>
                                        <p:tgtEl>
                                          <p:spTgt spid="98"/>
                                        </p:tgtEl>
                                      </p:cBhvr>
                                    </p:animEffect>
                                  </p:childTnLst>
                                </p:cTn>
                              </p:par>
                            </p:childTnLst>
                          </p:cTn>
                        </p:par>
                      </p:childTnLst>
                    </p:cTn>
                  </p:par>
                  <p:par>
                    <p:cTn id="127" fill="hold">
                      <p:stCondLst>
                        <p:cond delay="indefinite"/>
                      </p:stCondLst>
                      <p:childTnLst>
                        <p:par>
                          <p:cTn id="128" fill="hold">
                            <p:stCondLst>
                              <p:cond delay="0"/>
                            </p:stCondLst>
                            <p:childTnLst>
                              <p:par>
                                <p:cTn id="129" presetID="2" presetClass="exit" presetSubtype="4" fill="hold" nodeType="clickEffect">
                                  <p:stCondLst>
                                    <p:cond delay="0"/>
                                  </p:stCondLst>
                                  <p:childTnLst>
                                    <p:anim calcmode="lin" valueType="num">
                                      <p:cBhvr additive="base">
                                        <p:cTn id="130" dur="500"/>
                                        <p:tgtEl>
                                          <p:spTgt spid="98"/>
                                        </p:tgtEl>
                                        <p:attrNameLst>
                                          <p:attrName>ppt_x</p:attrName>
                                        </p:attrNameLst>
                                      </p:cBhvr>
                                      <p:tavLst>
                                        <p:tav tm="0">
                                          <p:val>
                                            <p:strVal val="ppt_x"/>
                                          </p:val>
                                        </p:tav>
                                        <p:tav tm="100000">
                                          <p:val>
                                            <p:strVal val="ppt_x"/>
                                          </p:val>
                                        </p:tav>
                                      </p:tavLst>
                                    </p:anim>
                                    <p:anim calcmode="lin" valueType="num">
                                      <p:cBhvr additive="base">
                                        <p:cTn id="131" dur="500"/>
                                        <p:tgtEl>
                                          <p:spTgt spid="98"/>
                                        </p:tgtEl>
                                        <p:attrNameLst>
                                          <p:attrName>ppt_y</p:attrName>
                                        </p:attrNameLst>
                                      </p:cBhvr>
                                      <p:tavLst>
                                        <p:tav tm="0">
                                          <p:val>
                                            <p:strVal val="ppt_y"/>
                                          </p:val>
                                        </p:tav>
                                        <p:tav tm="100000">
                                          <p:val>
                                            <p:strVal val="1+ppt_h/2"/>
                                          </p:val>
                                        </p:tav>
                                      </p:tavLst>
                                    </p:anim>
                                    <p:set>
                                      <p:cBhvr>
                                        <p:cTn id="132" dur="1" fill="hold">
                                          <p:stCondLst>
                                            <p:cond delay="499"/>
                                          </p:stCondLst>
                                        </p:cTn>
                                        <p:tgtEl>
                                          <p:spTgt spid="98"/>
                                        </p:tgtEl>
                                        <p:attrNameLst>
                                          <p:attrName>style.visibility</p:attrName>
                                        </p:attrNameLst>
                                      </p:cBhvr>
                                      <p:to>
                                        <p:strVal val="hidden"/>
                                      </p:to>
                                    </p:set>
                                  </p:childTnLst>
                                </p:cTn>
                              </p:par>
                              <p:par>
                                <p:cTn id="133" presetID="16" presetClass="entr" presetSubtype="21" fill="hold" nodeType="withEffect">
                                  <p:stCondLst>
                                    <p:cond delay="0"/>
                                  </p:stCondLst>
                                  <p:childTnLst>
                                    <p:set>
                                      <p:cBhvr>
                                        <p:cTn id="134" dur="1" fill="hold">
                                          <p:stCondLst>
                                            <p:cond delay="0"/>
                                          </p:stCondLst>
                                        </p:cTn>
                                        <p:tgtEl>
                                          <p:spTgt spid="101"/>
                                        </p:tgtEl>
                                        <p:attrNameLst>
                                          <p:attrName>style.visibility</p:attrName>
                                        </p:attrNameLst>
                                      </p:cBhvr>
                                      <p:to>
                                        <p:strVal val="visible"/>
                                      </p:to>
                                    </p:set>
                                    <p:animEffect transition="in" filter="barn(inVertical)">
                                      <p:cBhvr>
                                        <p:cTn id="135"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grpSp>
        <p:nvGrpSpPr>
          <p:cNvPr id="502" name="Google Shape;502;p39"/>
          <p:cNvGrpSpPr/>
          <p:nvPr/>
        </p:nvGrpSpPr>
        <p:grpSpPr>
          <a:xfrm>
            <a:off x="2078035" y="633154"/>
            <a:ext cx="4987939" cy="4182214"/>
            <a:chOff x="2078035" y="633154"/>
            <a:chExt cx="4987939" cy="4182214"/>
          </a:xfrm>
        </p:grpSpPr>
        <p:grpSp>
          <p:nvGrpSpPr>
            <p:cNvPr id="503" name="Google Shape;503;p39"/>
            <p:cNvGrpSpPr/>
            <p:nvPr/>
          </p:nvGrpSpPr>
          <p:grpSpPr>
            <a:xfrm>
              <a:off x="2078035" y="2781250"/>
              <a:ext cx="4987939" cy="2034118"/>
              <a:chOff x="1166125" y="3336675"/>
              <a:chExt cx="5247700" cy="2140050"/>
            </a:xfrm>
          </p:grpSpPr>
          <p:sp>
            <p:nvSpPr>
              <p:cNvPr id="504" name="Google Shape;504;p39"/>
              <p:cNvSpPr/>
              <p:nvPr/>
            </p:nvSpPr>
            <p:spPr>
              <a:xfrm>
                <a:off x="1166125" y="5469800"/>
                <a:ext cx="5247700" cy="6925"/>
              </a:xfrm>
              <a:custGeom>
                <a:avLst/>
                <a:gdLst/>
                <a:ahLst/>
                <a:cxnLst/>
                <a:rect l="l" t="t" r="r" b="b"/>
                <a:pathLst>
                  <a:path w="209908" h="277" extrusionOk="0">
                    <a:moveTo>
                      <a:pt x="104960" y="1"/>
                    </a:moveTo>
                    <a:cubicBezTo>
                      <a:pt x="46984" y="1"/>
                      <a:pt x="0" y="62"/>
                      <a:pt x="0" y="139"/>
                    </a:cubicBezTo>
                    <a:cubicBezTo>
                      <a:pt x="0" y="215"/>
                      <a:pt x="46984" y="277"/>
                      <a:pt x="104960" y="277"/>
                    </a:cubicBezTo>
                    <a:cubicBezTo>
                      <a:pt x="162915" y="277"/>
                      <a:pt x="209908" y="215"/>
                      <a:pt x="209908" y="139"/>
                    </a:cubicBezTo>
                    <a:cubicBezTo>
                      <a:pt x="209908" y="62"/>
                      <a:pt x="162915" y="1"/>
                      <a:pt x="1049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2556975" y="3336675"/>
                <a:ext cx="2513025" cy="2132075"/>
              </a:xfrm>
              <a:custGeom>
                <a:avLst/>
                <a:gdLst/>
                <a:ahLst/>
                <a:cxnLst/>
                <a:rect l="l" t="t" r="r" b="b"/>
                <a:pathLst>
                  <a:path w="100521" h="85283" extrusionOk="0">
                    <a:moveTo>
                      <a:pt x="49405" y="0"/>
                    </a:moveTo>
                    <a:cubicBezTo>
                      <a:pt x="49405" y="0"/>
                      <a:pt x="49230" y="27609"/>
                      <a:pt x="44094" y="50964"/>
                    </a:cubicBezTo>
                    <a:cubicBezTo>
                      <a:pt x="43577" y="53311"/>
                      <a:pt x="41889" y="55197"/>
                      <a:pt x="39672" y="56128"/>
                    </a:cubicBezTo>
                    <a:cubicBezTo>
                      <a:pt x="34707" y="58216"/>
                      <a:pt x="30437" y="62034"/>
                      <a:pt x="27869" y="66760"/>
                    </a:cubicBezTo>
                    <a:cubicBezTo>
                      <a:pt x="26548" y="69192"/>
                      <a:pt x="23988" y="70583"/>
                      <a:pt x="21266" y="70583"/>
                    </a:cubicBezTo>
                    <a:cubicBezTo>
                      <a:pt x="20919" y="70583"/>
                      <a:pt x="20569" y="70561"/>
                      <a:pt x="20219" y="70515"/>
                    </a:cubicBezTo>
                    <a:cubicBezTo>
                      <a:pt x="19415" y="70409"/>
                      <a:pt x="18603" y="70356"/>
                      <a:pt x="17792" y="70356"/>
                    </a:cubicBezTo>
                    <a:cubicBezTo>
                      <a:pt x="14974" y="70356"/>
                      <a:pt x="12158" y="70992"/>
                      <a:pt x="9642" y="72262"/>
                    </a:cubicBezTo>
                    <a:cubicBezTo>
                      <a:pt x="4658" y="74781"/>
                      <a:pt x="976" y="79732"/>
                      <a:pt x="0" y="85231"/>
                    </a:cubicBezTo>
                    <a:lnTo>
                      <a:pt x="100520" y="85282"/>
                    </a:lnTo>
                    <a:cubicBezTo>
                      <a:pt x="99324" y="78907"/>
                      <a:pt x="94891" y="73226"/>
                      <a:pt x="88997" y="70517"/>
                    </a:cubicBezTo>
                    <a:cubicBezTo>
                      <a:pt x="86787" y="69501"/>
                      <a:pt x="84393" y="68913"/>
                      <a:pt x="81969" y="68745"/>
                    </a:cubicBezTo>
                    <a:cubicBezTo>
                      <a:pt x="75062" y="68269"/>
                      <a:pt x="68646" y="65166"/>
                      <a:pt x="63505" y="60528"/>
                    </a:cubicBezTo>
                    <a:cubicBezTo>
                      <a:pt x="63296" y="60340"/>
                      <a:pt x="63084" y="60156"/>
                      <a:pt x="62870" y="59975"/>
                    </a:cubicBezTo>
                    <a:cubicBezTo>
                      <a:pt x="59592" y="57217"/>
                      <a:pt x="56148" y="52889"/>
                      <a:pt x="55439" y="48667"/>
                    </a:cubicBezTo>
                    <a:cubicBezTo>
                      <a:pt x="52805" y="32977"/>
                      <a:pt x="50843" y="11358"/>
                      <a:pt x="509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9"/>
            <p:cNvGrpSpPr/>
            <p:nvPr/>
          </p:nvGrpSpPr>
          <p:grpSpPr>
            <a:xfrm>
              <a:off x="3222738" y="633154"/>
              <a:ext cx="2698510" cy="2059127"/>
              <a:chOff x="766325" y="238125"/>
              <a:chExt cx="6085950" cy="4643950"/>
            </a:xfrm>
          </p:grpSpPr>
          <p:sp>
            <p:nvSpPr>
              <p:cNvPr id="507" name="Google Shape;507;p39"/>
              <p:cNvSpPr/>
              <p:nvPr/>
            </p:nvSpPr>
            <p:spPr>
              <a:xfrm>
                <a:off x="1081125" y="825325"/>
                <a:ext cx="5362925" cy="4056750"/>
              </a:xfrm>
              <a:custGeom>
                <a:avLst/>
                <a:gdLst/>
                <a:ahLst/>
                <a:cxnLst/>
                <a:rect l="l" t="t" r="r" b="b"/>
                <a:pathLst>
                  <a:path w="214517" h="162270" extrusionOk="0">
                    <a:moveTo>
                      <a:pt x="107258" y="1"/>
                    </a:moveTo>
                    <a:cubicBezTo>
                      <a:pt x="48020" y="1"/>
                      <a:pt x="0" y="48022"/>
                      <a:pt x="0" y="107260"/>
                    </a:cubicBezTo>
                    <a:cubicBezTo>
                      <a:pt x="0" y="118922"/>
                      <a:pt x="1865" y="130148"/>
                      <a:pt x="5307" y="140660"/>
                    </a:cubicBezTo>
                    <a:cubicBezTo>
                      <a:pt x="5559" y="140655"/>
                      <a:pt x="5811" y="140652"/>
                      <a:pt x="6064" y="140652"/>
                    </a:cubicBezTo>
                    <a:cubicBezTo>
                      <a:pt x="14960" y="140652"/>
                      <a:pt x="23894" y="143921"/>
                      <a:pt x="30352" y="150063"/>
                    </a:cubicBezTo>
                    <a:cubicBezTo>
                      <a:pt x="34121" y="153649"/>
                      <a:pt x="37956" y="158453"/>
                      <a:pt x="43012" y="158453"/>
                    </a:cubicBezTo>
                    <a:cubicBezTo>
                      <a:pt x="43261" y="158453"/>
                      <a:pt x="43513" y="158442"/>
                      <a:pt x="43768" y="158418"/>
                    </a:cubicBezTo>
                    <a:cubicBezTo>
                      <a:pt x="49249" y="157902"/>
                      <a:pt x="53436" y="151606"/>
                      <a:pt x="58599" y="151606"/>
                    </a:cubicBezTo>
                    <a:cubicBezTo>
                      <a:pt x="59070" y="151606"/>
                      <a:pt x="59550" y="151658"/>
                      <a:pt x="60039" y="151772"/>
                    </a:cubicBezTo>
                    <a:cubicBezTo>
                      <a:pt x="63195" y="152508"/>
                      <a:pt x="65141" y="155575"/>
                      <a:pt x="67662" y="157612"/>
                    </a:cubicBezTo>
                    <a:cubicBezTo>
                      <a:pt x="70247" y="159700"/>
                      <a:pt x="73503" y="160644"/>
                      <a:pt x="76827" y="160644"/>
                    </a:cubicBezTo>
                    <a:cubicBezTo>
                      <a:pt x="80009" y="160644"/>
                      <a:pt x="83252" y="159778"/>
                      <a:pt x="86026" y="158221"/>
                    </a:cubicBezTo>
                    <a:cubicBezTo>
                      <a:pt x="91698" y="155036"/>
                      <a:pt x="95666" y="149481"/>
                      <a:pt x="98572" y="143662"/>
                    </a:cubicBezTo>
                    <a:cubicBezTo>
                      <a:pt x="107164" y="126443"/>
                      <a:pt x="107731" y="106444"/>
                      <a:pt x="107543" y="87201"/>
                    </a:cubicBezTo>
                    <a:lnTo>
                      <a:pt x="109294" y="22591"/>
                    </a:lnTo>
                    <a:lnTo>
                      <a:pt x="111046" y="88827"/>
                    </a:lnTo>
                    <a:cubicBezTo>
                      <a:pt x="110857" y="108070"/>
                      <a:pt x="111424" y="128068"/>
                      <a:pt x="120017" y="145287"/>
                    </a:cubicBezTo>
                    <a:cubicBezTo>
                      <a:pt x="122921" y="151106"/>
                      <a:pt x="126891" y="156663"/>
                      <a:pt x="132562" y="159846"/>
                    </a:cubicBezTo>
                    <a:cubicBezTo>
                      <a:pt x="135336" y="161404"/>
                      <a:pt x="138579" y="162269"/>
                      <a:pt x="141761" y="162269"/>
                    </a:cubicBezTo>
                    <a:cubicBezTo>
                      <a:pt x="145085" y="162269"/>
                      <a:pt x="148341" y="161325"/>
                      <a:pt x="150926" y="159237"/>
                    </a:cubicBezTo>
                    <a:cubicBezTo>
                      <a:pt x="153447" y="157200"/>
                      <a:pt x="155393" y="154133"/>
                      <a:pt x="158550" y="153397"/>
                    </a:cubicBezTo>
                    <a:cubicBezTo>
                      <a:pt x="159039" y="153283"/>
                      <a:pt x="159518" y="153231"/>
                      <a:pt x="159988" y="153231"/>
                    </a:cubicBezTo>
                    <a:cubicBezTo>
                      <a:pt x="165152" y="153231"/>
                      <a:pt x="169339" y="159527"/>
                      <a:pt x="174820" y="160043"/>
                    </a:cubicBezTo>
                    <a:cubicBezTo>
                      <a:pt x="175075" y="160067"/>
                      <a:pt x="175326" y="160078"/>
                      <a:pt x="175575" y="160078"/>
                    </a:cubicBezTo>
                    <a:cubicBezTo>
                      <a:pt x="180631" y="160078"/>
                      <a:pt x="184466" y="155274"/>
                      <a:pt x="188235" y="151689"/>
                    </a:cubicBezTo>
                    <a:cubicBezTo>
                      <a:pt x="193740" y="146453"/>
                      <a:pt x="201044" y="143310"/>
                      <a:pt x="208587" y="142494"/>
                    </a:cubicBezTo>
                    <a:cubicBezTo>
                      <a:pt x="212425" y="131458"/>
                      <a:pt x="214516" y="119603"/>
                      <a:pt x="214516" y="107259"/>
                    </a:cubicBezTo>
                    <a:cubicBezTo>
                      <a:pt x="214516" y="48022"/>
                      <a:pt x="166495" y="1"/>
                      <a:pt x="107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p:nvPr/>
            </p:nvSpPr>
            <p:spPr>
              <a:xfrm>
                <a:off x="5206325" y="2472000"/>
                <a:ext cx="1645950" cy="379025"/>
              </a:xfrm>
              <a:custGeom>
                <a:avLst/>
                <a:gdLst/>
                <a:ahLst/>
                <a:cxnLst/>
                <a:rect l="l" t="t" r="r" b="b"/>
                <a:pathLst>
                  <a:path w="65838" h="15161" extrusionOk="0">
                    <a:moveTo>
                      <a:pt x="16401" y="1"/>
                    </a:moveTo>
                    <a:cubicBezTo>
                      <a:pt x="8813" y="1"/>
                      <a:pt x="2583" y="6121"/>
                      <a:pt x="0" y="15161"/>
                    </a:cubicBezTo>
                    <a:lnTo>
                      <a:pt x="65838" y="15161"/>
                    </a:lnTo>
                    <a:cubicBezTo>
                      <a:pt x="65838" y="15161"/>
                      <a:pt x="60779" y="5954"/>
                      <a:pt x="46365" y="5954"/>
                    </a:cubicBezTo>
                    <a:cubicBezTo>
                      <a:pt x="45317" y="5954"/>
                      <a:pt x="44218" y="6003"/>
                      <a:pt x="43069" y="6108"/>
                    </a:cubicBezTo>
                    <a:cubicBezTo>
                      <a:pt x="41473" y="6253"/>
                      <a:pt x="40026" y="6319"/>
                      <a:pt x="38707" y="6319"/>
                    </a:cubicBezTo>
                    <a:cubicBezTo>
                      <a:pt x="26650" y="6319"/>
                      <a:pt x="25249" y="815"/>
                      <a:pt x="17832" y="73"/>
                    </a:cubicBezTo>
                    <a:cubicBezTo>
                      <a:pt x="17350" y="24"/>
                      <a:pt x="16873" y="1"/>
                      <a:pt x="164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766325" y="2948275"/>
                <a:ext cx="1052250" cy="242325"/>
              </a:xfrm>
              <a:custGeom>
                <a:avLst/>
                <a:gdLst/>
                <a:ahLst/>
                <a:cxnLst/>
                <a:rect l="l" t="t" r="r" b="b"/>
                <a:pathLst>
                  <a:path w="42090" h="9693" extrusionOk="0">
                    <a:moveTo>
                      <a:pt x="10482" y="0"/>
                    </a:moveTo>
                    <a:cubicBezTo>
                      <a:pt x="5632" y="0"/>
                      <a:pt x="1650" y="3915"/>
                      <a:pt x="0" y="9692"/>
                    </a:cubicBezTo>
                    <a:lnTo>
                      <a:pt x="42090" y="9692"/>
                    </a:lnTo>
                    <a:cubicBezTo>
                      <a:pt x="42090" y="9692"/>
                      <a:pt x="38855" y="3807"/>
                      <a:pt x="29641" y="3807"/>
                    </a:cubicBezTo>
                    <a:cubicBezTo>
                      <a:pt x="28970" y="3807"/>
                      <a:pt x="28269" y="3838"/>
                      <a:pt x="27534" y="3905"/>
                    </a:cubicBezTo>
                    <a:cubicBezTo>
                      <a:pt x="26514" y="3998"/>
                      <a:pt x="25589" y="4040"/>
                      <a:pt x="24745" y="4040"/>
                    </a:cubicBezTo>
                    <a:cubicBezTo>
                      <a:pt x="17037" y="4040"/>
                      <a:pt x="16142" y="521"/>
                      <a:pt x="11399" y="46"/>
                    </a:cubicBezTo>
                    <a:cubicBezTo>
                      <a:pt x="11090" y="16"/>
                      <a:pt x="10784" y="0"/>
                      <a:pt x="10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9"/>
              <p:cNvSpPr/>
              <p:nvPr/>
            </p:nvSpPr>
            <p:spPr>
              <a:xfrm>
                <a:off x="1081075" y="3402125"/>
                <a:ext cx="2362450" cy="1439350"/>
              </a:xfrm>
              <a:custGeom>
                <a:avLst/>
                <a:gdLst/>
                <a:ahLst/>
                <a:cxnLst/>
                <a:rect l="l" t="t" r="r" b="b"/>
                <a:pathLst>
                  <a:path w="94498" h="57574" extrusionOk="0">
                    <a:moveTo>
                      <a:pt x="6243" y="0"/>
                    </a:moveTo>
                    <a:cubicBezTo>
                      <a:pt x="4186" y="0"/>
                      <a:pt x="2108" y="282"/>
                      <a:pt x="56" y="874"/>
                    </a:cubicBezTo>
                    <a:cubicBezTo>
                      <a:pt x="23" y="1974"/>
                      <a:pt x="1" y="3079"/>
                      <a:pt x="1" y="4187"/>
                    </a:cubicBezTo>
                    <a:cubicBezTo>
                      <a:pt x="1" y="15373"/>
                      <a:pt x="1721" y="26155"/>
                      <a:pt x="4898" y="36294"/>
                    </a:cubicBezTo>
                    <a:cubicBezTo>
                      <a:pt x="5144" y="36725"/>
                      <a:pt x="5389" y="37156"/>
                      <a:pt x="5654" y="37587"/>
                    </a:cubicBezTo>
                    <a:cubicBezTo>
                      <a:pt x="5665" y="37587"/>
                      <a:pt x="5676" y="37587"/>
                      <a:pt x="5687" y="37587"/>
                    </a:cubicBezTo>
                    <a:cubicBezTo>
                      <a:pt x="5762" y="37587"/>
                      <a:pt x="5837" y="37590"/>
                      <a:pt x="5912" y="37590"/>
                    </a:cubicBezTo>
                    <a:cubicBezTo>
                      <a:pt x="5923" y="37590"/>
                      <a:pt x="5934" y="37589"/>
                      <a:pt x="5945" y="37589"/>
                    </a:cubicBezTo>
                    <a:cubicBezTo>
                      <a:pt x="6009" y="37589"/>
                      <a:pt x="6072" y="37589"/>
                      <a:pt x="6136" y="37589"/>
                    </a:cubicBezTo>
                    <a:cubicBezTo>
                      <a:pt x="6519" y="37589"/>
                      <a:pt x="6901" y="37593"/>
                      <a:pt x="7284" y="37606"/>
                    </a:cubicBezTo>
                    <a:cubicBezTo>
                      <a:pt x="7398" y="37610"/>
                      <a:pt x="7512" y="37618"/>
                      <a:pt x="7626" y="37623"/>
                    </a:cubicBezTo>
                    <a:cubicBezTo>
                      <a:pt x="8079" y="37642"/>
                      <a:pt x="8531" y="37666"/>
                      <a:pt x="8983" y="37702"/>
                    </a:cubicBezTo>
                    <a:cubicBezTo>
                      <a:pt x="9092" y="37711"/>
                      <a:pt x="9202" y="37724"/>
                      <a:pt x="9311" y="37734"/>
                    </a:cubicBezTo>
                    <a:cubicBezTo>
                      <a:pt x="9766" y="37775"/>
                      <a:pt x="10220" y="37819"/>
                      <a:pt x="10674" y="37877"/>
                    </a:cubicBezTo>
                    <a:cubicBezTo>
                      <a:pt x="10783" y="37891"/>
                      <a:pt x="10891" y="37909"/>
                      <a:pt x="11000" y="37924"/>
                    </a:cubicBezTo>
                    <a:cubicBezTo>
                      <a:pt x="11453" y="37986"/>
                      <a:pt x="11904" y="38051"/>
                      <a:pt x="12353" y="38128"/>
                    </a:cubicBezTo>
                    <a:cubicBezTo>
                      <a:pt x="12466" y="38149"/>
                      <a:pt x="12575" y="38172"/>
                      <a:pt x="12687" y="38192"/>
                    </a:cubicBezTo>
                    <a:cubicBezTo>
                      <a:pt x="13132" y="38274"/>
                      <a:pt x="13575" y="38359"/>
                      <a:pt x="14018" y="38458"/>
                    </a:cubicBezTo>
                    <a:cubicBezTo>
                      <a:pt x="14135" y="38483"/>
                      <a:pt x="14251" y="38514"/>
                      <a:pt x="14368" y="38542"/>
                    </a:cubicBezTo>
                    <a:cubicBezTo>
                      <a:pt x="14802" y="38642"/>
                      <a:pt x="15234" y="38746"/>
                      <a:pt x="15664" y="38863"/>
                    </a:cubicBezTo>
                    <a:cubicBezTo>
                      <a:pt x="15791" y="38896"/>
                      <a:pt x="15916" y="38937"/>
                      <a:pt x="16043" y="38973"/>
                    </a:cubicBezTo>
                    <a:cubicBezTo>
                      <a:pt x="16460" y="39090"/>
                      <a:pt x="16877" y="39211"/>
                      <a:pt x="17289" y="39343"/>
                    </a:cubicBezTo>
                    <a:cubicBezTo>
                      <a:pt x="17427" y="39388"/>
                      <a:pt x="17563" y="39438"/>
                      <a:pt x="17701" y="39484"/>
                    </a:cubicBezTo>
                    <a:cubicBezTo>
                      <a:pt x="18098" y="39617"/>
                      <a:pt x="18496" y="39751"/>
                      <a:pt x="18888" y="39898"/>
                    </a:cubicBezTo>
                    <a:cubicBezTo>
                      <a:pt x="19041" y="39955"/>
                      <a:pt x="19190" y="40019"/>
                      <a:pt x="19341" y="40078"/>
                    </a:cubicBezTo>
                    <a:cubicBezTo>
                      <a:pt x="19717" y="40224"/>
                      <a:pt x="20091" y="40369"/>
                      <a:pt x="20461" y="40528"/>
                    </a:cubicBezTo>
                    <a:cubicBezTo>
                      <a:pt x="20629" y="40600"/>
                      <a:pt x="20792" y="40679"/>
                      <a:pt x="20957" y="40754"/>
                    </a:cubicBezTo>
                    <a:cubicBezTo>
                      <a:pt x="21306" y="40910"/>
                      <a:pt x="21656" y="41064"/>
                      <a:pt x="22000" y="41231"/>
                    </a:cubicBezTo>
                    <a:cubicBezTo>
                      <a:pt x="22185" y="41321"/>
                      <a:pt x="22364" y="41419"/>
                      <a:pt x="22547" y="41513"/>
                    </a:cubicBezTo>
                    <a:cubicBezTo>
                      <a:pt x="22867" y="41676"/>
                      <a:pt x="23189" y="41836"/>
                      <a:pt x="23505" y="42009"/>
                    </a:cubicBezTo>
                    <a:cubicBezTo>
                      <a:pt x="23705" y="42120"/>
                      <a:pt x="23898" y="42239"/>
                      <a:pt x="24096" y="42352"/>
                    </a:cubicBezTo>
                    <a:cubicBezTo>
                      <a:pt x="24388" y="42520"/>
                      <a:pt x="24682" y="42684"/>
                      <a:pt x="24970" y="42861"/>
                    </a:cubicBezTo>
                    <a:cubicBezTo>
                      <a:pt x="25189" y="42996"/>
                      <a:pt x="25402" y="43142"/>
                      <a:pt x="25617" y="43282"/>
                    </a:cubicBezTo>
                    <a:cubicBezTo>
                      <a:pt x="25875" y="43449"/>
                      <a:pt x="26137" y="43612"/>
                      <a:pt x="26391" y="43786"/>
                    </a:cubicBezTo>
                    <a:cubicBezTo>
                      <a:pt x="26634" y="43953"/>
                      <a:pt x="26872" y="44134"/>
                      <a:pt x="27112" y="44308"/>
                    </a:cubicBezTo>
                    <a:cubicBezTo>
                      <a:pt x="27328" y="44466"/>
                      <a:pt x="27550" y="44618"/>
                      <a:pt x="27764" y="44783"/>
                    </a:cubicBezTo>
                    <a:cubicBezTo>
                      <a:pt x="28047" y="44998"/>
                      <a:pt x="28319" y="45228"/>
                      <a:pt x="28594" y="45453"/>
                    </a:cubicBezTo>
                    <a:cubicBezTo>
                      <a:pt x="28757" y="45587"/>
                      <a:pt x="28925" y="45715"/>
                      <a:pt x="29087" y="45852"/>
                    </a:cubicBezTo>
                    <a:cubicBezTo>
                      <a:pt x="29519" y="46221"/>
                      <a:pt x="29941" y="46601"/>
                      <a:pt x="30353" y="46993"/>
                    </a:cubicBezTo>
                    <a:cubicBezTo>
                      <a:pt x="34123" y="50578"/>
                      <a:pt x="37957" y="55382"/>
                      <a:pt x="43013" y="55382"/>
                    </a:cubicBezTo>
                    <a:cubicBezTo>
                      <a:pt x="43262" y="55382"/>
                      <a:pt x="43514" y="55371"/>
                      <a:pt x="43769" y="55347"/>
                    </a:cubicBezTo>
                    <a:cubicBezTo>
                      <a:pt x="49250" y="54831"/>
                      <a:pt x="53437" y="48535"/>
                      <a:pt x="58600" y="48535"/>
                    </a:cubicBezTo>
                    <a:cubicBezTo>
                      <a:pt x="59071" y="48535"/>
                      <a:pt x="59550" y="48587"/>
                      <a:pt x="60039" y="48701"/>
                    </a:cubicBezTo>
                    <a:cubicBezTo>
                      <a:pt x="63196" y="49437"/>
                      <a:pt x="65142" y="52504"/>
                      <a:pt x="67664" y="54541"/>
                    </a:cubicBezTo>
                    <a:cubicBezTo>
                      <a:pt x="70248" y="56629"/>
                      <a:pt x="73504" y="57574"/>
                      <a:pt x="76828" y="57574"/>
                    </a:cubicBezTo>
                    <a:cubicBezTo>
                      <a:pt x="80010" y="57574"/>
                      <a:pt x="83253" y="56708"/>
                      <a:pt x="86028" y="55151"/>
                    </a:cubicBezTo>
                    <a:cubicBezTo>
                      <a:pt x="86422" y="54929"/>
                      <a:pt x="86806" y="54694"/>
                      <a:pt x="87184" y="54450"/>
                    </a:cubicBezTo>
                    <a:cubicBezTo>
                      <a:pt x="87299" y="54375"/>
                      <a:pt x="87409" y="54296"/>
                      <a:pt x="87522" y="54222"/>
                    </a:cubicBezTo>
                    <a:cubicBezTo>
                      <a:pt x="87788" y="54044"/>
                      <a:pt x="88051" y="53863"/>
                      <a:pt x="88307" y="53674"/>
                    </a:cubicBezTo>
                    <a:cubicBezTo>
                      <a:pt x="88426" y="53587"/>
                      <a:pt x="88543" y="53497"/>
                      <a:pt x="88660" y="53409"/>
                    </a:cubicBezTo>
                    <a:cubicBezTo>
                      <a:pt x="88915" y="53215"/>
                      <a:pt x="89165" y="53016"/>
                      <a:pt x="89413" y="52814"/>
                    </a:cubicBezTo>
                    <a:cubicBezTo>
                      <a:pt x="89513" y="52731"/>
                      <a:pt x="89613" y="52649"/>
                      <a:pt x="89712" y="52565"/>
                    </a:cubicBezTo>
                    <a:cubicBezTo>
                      <a:pt x="89995" y="52324"/>
                      <a:pt x="90273" y="52076"/>
                      <a:pt x="90548" y="51823"/>
                    </a:cubicBezTo>
                    <a:cubicBezTo>
                      <a:pt x="90601" y="51775"/>
                      <a:pt x="90654" y="51727"/>
                      <a:pt x="90708" y="51677"/>
                    </a:cubicBezTo>
                    <a:cubicBezTo>
                      <a:pt x="91745" y="50701"/>
                      <a:pt x="92708" y="49641"/>
                      <a:pt x="93606" y="48519"/>
                    </a:cubicBezTo>
                    <a:lnTo>
                      <a:pt x="93619" y="48502"/>
                    </a:lnTo>
                    <a:cubicBezTo>
                      <a:pt x="93919" y="48127"/>
                      <a:pt x="94211" y="47743"/>
                      <a:pt x="94497" y="47353"/>
                    </a:cubicBezTo>
                    <a:cubicBezTo>
                      <a:pt x="90939" y="47100"/>
                      <a:pt x="87286" y="47576"/>
                      <a:pt x="83879" y="46537"/>
                    </a:cubicBezTo>
                    <a:cubicBezTo>
                      <a:pt x="76925" y="44414"/>
                      <a:pt x="73074" y="36713"/>
                      <a:pt x="66448" y="33718"/>
                    </a:cubicBezTo>
                    <a:cubicBezTo>
                      <a:pt x="63459" y="32368"/>
                      <a:pt x="60170" y="32082"/>
                      <a:pt x="56814" y="32082"/>
                    </a:cubicBezTo>
                    <a:cubicBezTo>
                      <a:pt x="54356" y="32082"/>
                      <a:pt x="51861" y="32235"/>
                      <a:pt x="49423" y="32235"/>
                    </a:cubicBezTo>
                    <a:cubicBezTo>
                      <a:pt x="45462" y="32235"/>
                      <a:pt x="41647" y="31831"/>
                      <a:pt x="38372" y="29710"/>
                    </a:cubicBezTo>
                    <a:cubicBezTo>
                      <a:pt x="32331" y="25796"/>
                      <a:pt x="30816" y="17765"/>
                      <a:pt x="26945" y="11696"/>
                    </a:cubicBezTo>
                    <a:cubicBezTo>
                      <a:pt x="22356" y="4500"/>
                      <a:pt x="14465" y="0"/>
                      <a:pt x="624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9"/>
              <p:cNvSpPr/>
              <p:nvPr/>
            </p:nvSpPr>
            <p:spPr>
              <a:xfrm>
                <a:off x="4158300" y="3328925"/>
                <a:ext cx="2285725" cy="1553150"/>
              </a:xfrm>
              <a:custGeom>
                <a:avLst/>
                <a:gdLst/>
                <a:ahLst/>
                <a:cxnLst/>
                <a:rect l="l" t="t" r="r" b="b"/>
                <a:pathLst>
                  <a:path w="91429" h="62126" extrusionOk="0">
                    <a:moveTo>
                      <a:pt x="85951" y="0"/>
                    </a:moveTo>
                    <a:cubicBezTo>
                      <a:pt x="77654" y="0"/>
                      <a:pt x="70215" y="4917"/>
                      <a:pt x="65733" y="12524"/>
                    </a:cubicBezTo>
                    <a:cubicBezTo>
                      <a:pt x="62077" y="18726"/>
                      <a:pt x="60846" y="26805"/>
                      <a:pt x="54944" y="30929"/>
                    </a:cubicBezTo>
                    <a:cubicBezTo>
                      <a:pt x="47088" y="36419"/>
                      <a:pt x="35617" y="31671"/>
                      <a:pt x="27028" y="35921"/>
                    </a:cubicBezTo>
                    <a:cubicBezTo>
                      <a:pt x="20511" y="39149"/>
                      <a:pt x="16933" y="46979"/>
                      <a:pt x="10058" y="49346"/>
                    </a:cubicBezTo>
                    <a:cubicBezTo>
                      <a:pt x="6857" y="50448"/>
                      <a:pt x="3383" y="50186"/>
                      <a:pt x="1" y="50482"/>
                    </a:cubicBezTo>
                    <a:lnTo>
                      <a:pt x="3" y="50485"/>
                    </a:lnTo>
                    <a:cubicBezTo>
                      <a:pt x="282" y="50902"/>
                      <a:pt x="571" y="51312"/>
                      <a:pt x="865" y="51718"/>
                    </a:cubicBezTo>
                    <a:cubicBezTo>
                      <a:pt x="943" y="51825"/>
                      <a:pt x="1023" y="51932"/>
                      <a:pt x="1101" y="52038"/>
                    </a:cubicBezTo>
                    <a:cubicBezTo>
                      <a:pt x="1342" y="52364"/>
                      <a:pt x="1589" y="52684"/>
                      <a:pt x="1839" y="53000"/>
                    </a:cubicBezTo>
                    <a:cubicBezTo>
                      <a:pt x="1911" y="53089"/>
                      <a:pt x="1980" y="53180"/>
                      <a:pt x="2052" y="53268"/>
                    </a:cubicBezTo>
                    <a:cubicBezTo>
                      <a:pt x="2368" y="53658"/>
                      <a:pt x="2693" y="54041"/>
                      <a:pt x="3027" y="54415"/>
                    </a:cubicBezTo>
                    <a:cubicBezTo>
                      <a:pt x="3086" y="54481"/>
                      <a:pt x="3147" y="54545"/>
                      <a:pt x="3206" y="54610"/>
                    </a:cubicBezTo>
                    <a:cubicBezTo>
                      <a:pt x="3484" y="54917"/>
                      <a:pt x="3770" y="55218"/>
                      <a:pt x="4060" y="55512"/>
                    </a:cubicBezTo>
                    <a:cubicBezTo>
                      <a:pt x="4162" y="55615"/>
                      <a:pt x="4262" y="55715"/>
                      <a:pt x="4363" y="55815"/>
                    </a:cubicBezTo>
                    <a:cubicBezTo>
                      <a:pt x="4663" y="56108"/>
                      <a:pt x="4968" y="56394"/>
                      <a:pt x="5280" y="56674"/>
                    </a:cubicBezTo>
                    <a:cubicBezTo>
                      <a:pt x="5343" y="56730"/>
                      <a:pt x="5403" y="56788"/>
                      <a:pt x="5466" y="56845"/>
                    </a:cubicBezTo>
                    <a:cubicBezTo>
                      <a:pt x="5837" y="57170"/>
                      <a:pt x="6217" y="57483"/>
                      <a:pt x="6606" y="57786"/>
                    </a:cubicBezTo>
                    <a:cubicBezTo>
                      <a:pt x="6707" y="57863"/>
                      <a:pt x="6809" y="57937"/>
                      <a:pt x="6910" y="58013"/>
                    </a:cubicBezTo>
                    <a:cubicBezTo>
                      <a:pt x="7216" y="58244"/>
                      <a:pt x="7526" y="58466"/>
                      <a:pt x="7843" y="58681"/>
                    </a:cubicBezTo>
                    <a:cubicBezTo>
                      <a:pt x="7961" y="58762"/>
                      <a:pt x="8079" y="58843"/>
                      <a:pt x="8198" y="58921"/>
                    </a:cubicBezTo>
                    <a:cubicBezTo>
                      <a:pt x="8615" y="59195"/>
                      <a:pt x="9037" y="59457"/>
                      <a:pt x="9475" y="59702"/>
                    </a:cubicBezTo>
                    <a:cubicBezTo>
                      <a:pt x="12248" y="61260"/>
                      <a:pt x="15491" y="62125"/>
                      <a:pt x="18673" y="62125"/>
                    </a:cubicBezTo>
                    <a:cubicBezTo>
                      <a:pt x="21997" y="62125"/>
                      <a:pt x="25253" y="61181"/>
                      <a:pt x="27837" y="59093"/>
                    </a:cubicBezTo>
                    <a:cubicBezTo>
                      <a:pt x="30359" y="57056"/>
                      <a:pt x="32305" y="53989"/>
                      <a:pt x="35462" y="53253"/>
                    </a:cubicBezTo>
                    <a:cubicBezTo>
                      <a:pt x="35950" y="53139"/>
                      <a:pt x="36429" y="53087"/>
                      <a:pt x="36900" y="53087"/>
                    </a:cubicBezTo>
                    <a:cubicBezTo>
                      <a:pt x="42064" y="53087"/>
                      <a:pt x="46252" y="59383"/>
                      <a:pt x="51733" y="59899"/>
                    </a:cubicBezTo>
                    <a:cubicBezTo>
                      <a:pt x="51988" y="59923"/>
                      <a:pt x="52239" y="59934"/>
                      <a:pt x="52488" y="59934"/>
                    </a:cubicBezTo>
                    <a:cubicBezTo>
                      <a:pt x="57544" y="59934"/>
                      <a:pt x="61379" y="55130"/>
                      <a:pt x="65148" y="51545"/>
                    </a:cubicBezTo>
                    <a:cubicBezTo>
                      <a:pt x="65487" y="51223"/>
                      <a:pt x="65833" y="50907"/>
                      <a:pt x="66187" y="50601"/>
                    </a:cubicBezTo>
                    <a:cubicBezTo>
                      <a:pt x="66300" y="50503"/>
                      <a:pt x="66417" y="50411"/>
                      <a:pt x="66530" y="50314"/>
                    </a:cubicBezTo>
                    <a:cubicBezTo>
                      <a:pt x="66773" y="50109"/>
                      <a:pt x="67017" y="49901"/>
                      <a:pt x="67266" y="49704"/>
                    </a:cubicBezTo>
                    <a:cubicBezTo>
                      <a:pt x="67402" y="49596"/>
                      <a:pt x="67542" y="49495"/>
                      <a:pt x="67678" y="49388"/>
                    </a:cubicBezTo>
                    <a:cubicBezTo>
                      <a:pt x="67911" y="49209"/>
                      <a:pt x="68143" y="49028"/>
                      <a:pt x="68382" y="48855"/>
                    </a:cubicBezTo>
                    <a:cubicBezTo>
                      <a:pt x="68527" y="48748"/>
                      <a:pt x="68677" y="48648"/>
                      <a:pt x="68824" y="48546"/>
                    </a:cubicBezTo>
                    <a:cubicBezTo>
                      <a:pt x="69059" y="48380"/>
                      <a:pt x="69294" y="48212"/>
                      <a:pt x="69534" y="48053"/>
                    </a:cubicBezTo>
                    <a:cubicBezTo>
                      <a:pt x="69682" y="47954"/>
                      <a:pt x="69835" y="47861"/>
                      <a:pt x="69985" y="47764"/>
                    </a:cubicBezTo>
                    <a:cubicBezTo>
                      <a:pt x="70229" y="47608"/>
                      <a:pt x="70471" y="47450"/>
                      <a:pt x="70720" y="47299"/>
                    </a:cubicBezTo>
                    <a:cubicBezTo>
                      <a:pt x="70870" y="47209"/>
                      <a:pt x="71023" y="47123"/>
                      <a:pt x="71174" y="47035"/>
                    </a:cubicBezTo>
                    <a:cubicBezTo>
                      <a:pt x="71427" y="46886"/>
                      <a:pt x="71680" y="46738"/>
                      <a:pt x="71936" y="46596"/>
                    </a:cubicBezTo>
                    <a:cubicBezTo>
                      <a:pt x="72086" y="46514"/>
                      <a:pt x="72239" y="46436"/>
                      <a:pt x="72390" y="46356"/>
                    </a:cubicBezTo>
                    <a:cubicBezTo>
                      <a:pt x="72653" y="46215"/>
                      <a:pt x="72916" y="46075"/>
                      <a:pt x="73183" y="45942"/>
                    </a:cubicBezTo>
                    <a:cubicBezTo>
                      <a:pt x="73330" y="45869"/>
                      <a:pt x="73480" y="45799"/>
                      <a:pt x="73631" y="45728"/>
                    </a:cubicBezTo>
                    <a:cubicBezTo>
                      <a:pt x="73904" y="45595"/>
                      <a:pt x="74178" y="45463"/>
                      <a:pt x="74455" y="45339"/>
                    </a:cubicBezTo>
                    <a:cubicBezTo>
                      <a:pt x="74601" y="45272"/>
                      <a:pt x="74750" y="45211"/>
                      <a:pt x="74898" y="45147"/>
                    </a:cubicBezTo>
                    <a:cubicBezTo>
                      <a:pt x="75181" y="45023"/>
                      <a:pt x="75466" y="44902"/>
                      <a:pt x="75753" y="44785"/>
                    </a:cubicBezTo>
                    <a:cubicBezTo>
                      <a:pt x="75897" y="44727"/>
                      <a:pt x="76042" y="44673"/>
                      <a:pt x="76186" y="44617"/>
                    </a:cubicBezTo>
                    <a:cubicBezTo>
                      <a:pt x="76481" y="44503"/>
                      <a:pt x="76776" y="44390"/>
                      <a:pt x="77075" y="44283"/>
                    </a:cubicBezTo>
                    <a:cubicBezTo>
                      <a:pt x="77214" y="44233"/>
                      <a:pt x="77354" y="44187"/>
                      <a:pt x="77494" y="44138"/>
                    </a:cubicBezTo>
                    <a:cubicBezTo>
                      <a:pt x="77801" y="44033"/>
                      <a:pt x="78106" y="43931"/>
                      <a:pt x="78415" y="43834"/>
                    </a:cubicBezTo>
                    <a:cubicBezTo>
                      <a:pt x="78551" y="43791"/>
                      <a:pt x="78687" y="43751"/>
                      <a:pt x="78824" y="43710"/>
                    </a:cubicBezTo>
                    <a:cubicBezTo>
                      <a:pt x="79140" y="43615"/>
                      <a:pt x="79455" y="43523"/>
                      <a:pt x="79772" y="43435"/>
                    </a:cubicBezTo>
                    <a:cubicBezTo>
                      <a:pt x="79905" y="43400"/>
                      <a:pt x="80040" y="43365"/>
                      <a:pt x="80173" y="43330"/>
                    </a:cubicBezTo>
                    <a:cubicBezTo>
                      <a:pt x="80495" y="43247"/>
                      <a:pt x="80819" y="43166"/>
                      <a:pt x="81144" y="43090"/>
                    </a:cubicBezTo>
                    <a:cubicBezTo>
                      <a:pt x="81275" y="43060"/>
                      <a:pt x="81406" y="43031"/>
                      <a:pt x="81538" y="43003"/>
                    </a:cubicBezTo>
                    <a:cubicBezTo>
                      <a:pt x="81868" y="42930"/>
                      <a:pt x="82198" y="42862"/>
                      <a:pt x="82530" y="42798"/>
                    </a:cubicBezTo>
                    <a:cubicBezTo>
                      <a:pt x="82658" y="42774"/>
                      <a:pt x="82788" y="42749"/>
                      <a:pt x="82916" y="42727"/>
                    </a:cubicBezTo>
                    <a:cubicBezTo>
                      <a:pt x="83251" y="42666"/>
                      <a:pt x="83587" y="42611"/>
                      <a:pt x="83924" y="42558"/>
                    </a:cubicBezTo>
                    <a:cubicBezTo>
                      <a:pt x="84052" y="42539"/>
                      <a:pt x="84179" y="42521"/>
                      <a:pt x="84306" y="42503"/>
                    </a:cubicBezTo>
                    <a:cubicBezTo>
                      <a:pt x="84494" y="42476"/>
                      <a:pt x="84681" y="42445"/>
                      <a:pt x="84869" y="42422"/>
                    </a:cubicBezTo>
                    <a:cubicBezTo>
                      <a:pt x="85286" y="41842"/>
                      <a:pt x="85684" y="41263"/>
                      <a:pt x="86062" y="40681"/>
                    </a:cubicBezTo>
                    <a:cubicBezTo>
                      <a:pt x="89540" y="30121"/>
                      <a:pt x="91429" y="18840"/>
                      <a:pt x="91429" y="7116"/>
                    </a:cubicBezTo>
                    <a:cubicBezTo>
                      <a:pt x="91429" y="4947"/>
                      <a:pt x="91356" y="2797"/>
                      <a:pt x="91230" y="660"/>
                    </a:cubicBezTo>
                    <a:cubicBezTo>
                      <a:pt x="89446" y="213"/>
                      <a:pt x="87680" y="0"/>
                      <a:pt x="8595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p:cNvSpPr/>
              <p:nvPr/>
            </p:nvSpPr>
            <p:spPr>
              <a:xfrm>
                <a:off x="5359175" y="2022200"/>
                <a:ext cx="115725" cy="115725"/>
              </a:xfrm>
              <a:custGeom>
                <a:avLst/>
                <a:gdLst/>
                <a:ahLst/>
                <a:cxnLst/>
                <a:rect l="l" t="t" r="r" b="b"/>
                <a:pathLst>
                  <a:path w="4629" h="4629" extrusionOk="0">
                    <a:moveTo>
                      <a:pt x="2315" y="1"/>
                    </a:moveTo>
                    <a:lnTo>
                      <a:pt x="2013" y="551"/>
                    </a:lnTo>
                    <a:cubicBezTo>
                      <a:pt x="1676" y="1168"/>
                      <a:pt x="1168" y="1676"/>
                      <a:pt x="551" y="2013"/>
                    </a:cubicBezTo>
                    <a:lnTo>
                      <a:pt x="1" y="2315"/>
                    </a:lnTo>
                    <a:lnTo>
                      <a:pt x="551" y="2615"/>
                    </a:lnTo>
                    <a:cubicBezTo>
                      <a:pt x="1168" y="2953"/>
                      <a:pt x="1676" y="3460"/>
                      <a:pt x="2013" y="4078"/>
                    </a:cubicBezTo>
                    <a:lnTo>
                      <a:pt x="2315" y="4629"/>
                    </a:lnTo>
                    <a:lnTo>
                      <a:pt x="2615" y="4078"/>
                    </a:lnTo>
                    <a:cubicBezTo>
                      <a:pt x="2952" y="3460"/>
                      <a:pt x="3460" y="2953"/>
                      <a:pt x="4078" y="2615"/>
                    </a:cubicBezTo>
                    <a:lnTo>
                      <a:pt x="4629" y="2315"/>
                    </a:lnTo>
                    <a:lnTo>
                      <a:pt x="4078" y="2013"/>
                    </a:lnTo>
                    <a:cubicBezTo>
                      <a:pt x="3460" y="1676"/>
                      <a:pt x="2952" y="1168"/>
                      <a:pt x="2615" y="551"/>
                    </a:cubicBezTo>
                    <a:lnTo>
                      <a:pt x="23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9"/>
              <p:cNvSpPr/>
              <p:nvPr/>
            </p:nvSpPr>
            <p:spPr>
              <a:xfrm>
                <a:off x="2922575" y="3815050"/>
                <a:ext cx="36900" cy="36900"/>
              </a:xfrm>
              <a:custGeom>
                <a:avLst/>
                <a:gdLst/>
                <a:ahLst/>
                <a:cxnLst/>
                <a:rect l="l" t="t" r="r" b="b"/>
                <a:pathLst>
                  <a:path w="1476" h="1476" extrusionOk="0">
                    <a:moveTo>
                      <a:pt x="738" y="0"/>
                    </a:moveTo>
                    <a:lnTo>
                      <a:pt x="642" y="176"/>
                    </a:lnTo>
                    <a:cubicBezTo>
                      <a:pt x="534" y="372"/>
                      <a:pt x="372" y="534"/>
                      <a:pt x="175" y="642"/>
                    </a:cubicBezTo>
                    <a:lnTo>
                      <a:pt x="0" y="738"/>
                    </a:lnTo>
                    <a:lnTo>
                      <a:pt x="175" y="834"/>
                    </a:lnTo>
                    <a:cubicBezTo>
                      <a:pt x="372" y="942"/>
                      <a:pt x="534" y="1103"/>
                      <a:pt x="642" y="1300"/>
                    </a:cubicBezTo>
                    <a:lnTo>
                      <a:pt x="738" y="1475"/>
                    </a:lnTo>
                    <a:lnTo>
                      <a:pt x="834" y="1300"/>
                    </a:lnTo>
                    <a:cubicBezTo>
                      <a:pt x="942" y="1103"/>
                      <a:pt x="1103" y="942"/>
                      <a:pt x="1300" y="834"/>
                    </a:cubicBezTo>
                    <a:lnTo>
                      <a:pt x="1475" y="738"/>
                    </a:lnTo>
                    <a:lnTo>
                      <a:pt x="1300" y="642"/>
                    </a:lnTo>
                    <a:cubicBezTo>
                      <a:pt x="1103" y="534"/>
                      <a:pt x="942" y="372"/>
                      <a:pt x="834" y="176"/>
                    </a:cubicBezTo>
                    <a:lnTo>
                      <a:pt x="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9"/>
              <p:cNvSpPr/>
              <p:nvPr/>
            </p:nvSpPr>
            <p:spPr>
              <a:xfrm>
                <a:off x="2442150" y="2217800"/>
                <a:ext cx="36900" cy="36925"/>
              </a:xfrm>
              <a:custGeom>
                <a:avLst/>
                <a:gdLst/>
                <a:ahLst/>
                <a:cxnLst/>
                <a:rect l="l" t="t" r="r" b="b"/>
                <a:pathLst>
                  <a:path w="1476" h="1477" extrusionOk="0">
                    <a:moveTo>
                      <a:pt x="738" y="1"/>
                    </a:moveTo>
                    <a:lnTo>
                      <a:pt x="641" y="175"/>
                    </a:lnTo>
                    <a:cubicBezTo>
                      <a:pt x="534" y="373"/>
                      <a:pt x="372" y="535"/>
                      <a:pt x="174" y="642"/>
                    </a:cubicBezTo>
                    <a:lnTo>
                      <a:pt x="0" y="739"/>
                    </a:lnTo>
                    <a:lnTo>
                      <a:pt x="174" y="835"/>
                    </a:lnTo>
                    <a:cubicBezTo>
                      <a:pt x="372" y="941"/>
                      <a:pt x="534" y="1103"/>
                      <a:pt x="641" y="1300"/>
                    </a:cubicBezTo>
                    <a:lnTo>
                      <a:pt x="738" y="1476"/>
                    </a:lnTo>
                    <a:lnTo>
                      <a:pt x="834" y="1300"/>
                    </a:lnTo>
                    <a:cubicBezTo>
                      <a:pt x="940" y="1103"/>
                      <a:pt x="1102" y="941"/>
                      <a:pt x="1299" y="835"/>
                    </a:cubicBezTo>
                    <a:lnTo>
                      <a:pt x="1475" y="739"/>
                    </a:lnTo>
                    <a:lnTo>
                      <a:pt x="1299" y="642"/>
                    </a:lnTo>
                    <a:cubicBezTo>
                      <a:pt x="1102" y="535"/>
                      <a:pt x="940" y="373"/>
                      <a:pt x="834" y="175"/>
                    </a:cubicBezTo>
                    <a:lnTo>
                      <a:pt x="7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9"/>
              <p:cNvSpPr/>
              <p:nvPr/>
            </p:nvSpPr>
            <p:spPr>
              <a:xfrm>
                <a:off x="4893675" y="3698250"/>
                <a:ext cx="73775" cy="73775"/>
              </a:xfrm>
              <a:custGeom>
                <a:avLst/>
                <a:gdLst/>
                <a:ahLst/>
                <a:cxnLst/>
                <a:rect l="l" t="t" r="r" b="b"/>
                <a:pathLst>
                  <a:path w="2951" h="2951" extrusionOk="0">
                    <a:moveTo>
                      <a:pt x="1475" y="1"/>
                    </a:moveTo>
                    <a:lnTo>
                      <a:pt x="1283" y="351"/>
                    </a:lnTo>
                    <a:cubicBezTo>
                      <a:pt x="1067" y="745"/>
                      <a:pt x="744" y="1068"/>
                      <a:pt x="350" y="1283"/>
                    </a:cubicBezTo>
                    <a:lnTo>
                      <a:pt x="0" y="1476"/>
                    </a:lnTo>
                    <a:lnTo>
                      <a:pt x="350" y="1668"/>
                    </a:lnTo>
                    <a:cubicBezTo>
                      <a:pt x="744" y="1884"/>
                      <a:pt x="1067" y="2207"/>
                      <a:pt x="1283" y="2601"/>
                    </a:cubicBezTo>
                    <a:lnTo>
                      <a:pt x="1475" y="2951"/>
                    </a:lnTo>
                    <a:lnTo>
                      <a:pt x="1668" y="2601"/>
                    </a:lnTo>
                    <a:cubicBezTo>
                      <a:pt x="1882" y="2207"/>
                      <a:pt x="2205" y="1884"/>
                      <a:pt x="2599" y="1668"/>
                    </a:cubicBezTo>
                    <a:lnTo>
                      <a:pt x="2950" y="1476"/>
                    </a:lnTo>
                    <a:lnTo>
                      <a:pt x="2599" y="1283"/>
                    </a:lnTo>
                    <a:cubicBezTo>
                      <a:pt x="2205" y="1068"/>
                      <a:pt x="1882" y="745"/>
                      <a:pt x="1668" y="351"/>
                    </a:cubicBezTo>
                    <a:lnTo>
                      <a:pt x="14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p:nvPr/>
            </p:nvSpPr>
            <p:spPr>
              <a:xfrm>
                <a:off x="1736700" y="2366550"/>
                <a:ext cx="491000" cy="551675"/>
              </a:xfrm>
              <a:custGeom>
                <a:avLst/>
                <a:gdLst/>
                <a:ahLst/>
                <a:cxnLst/>
                <a:rect l="l" t="t" r="r" b="b"/>
                <a:pathLst>
                  <a:path w="19640" h="22067" extrusionOk="0">
                    <a:moveTo>
                      <a:pt x="8274" y="0"/>
                    </a:moveTo>
                    <a:lnTo>
                      <a:pt x="8274" y="0"/>
                    </a:lnTo>
                    <a:cubicBezTo>
                      <a:pt x="5131" y="1330"/>
                      <a:pt x="2609" y="4038"/>
                      <a:pt x="1652" y="7587"/>
                    </a:cubicBezTo>
                    <a:cubicBezTo>
                      <a:pt x="0" y="13712"/>
                      <a:pt x="3626" y="20016"/>
                      <a:pt x="9751" y="21668"/>
                    </a:cubicBezTo>
                    <a:cubicBezTo>
                      <a:pt x="10751" y="21938"/>
                      <a:pt x="11756" y="22067"/>
                      <a:pt x="12744" y="22067"/>
                    </a:cubicBezTo>
                    <a:cubicBezTo>
                      <a:pt x="15264" y="22067"/>
                      <a:pt x="17678" y="21230"/>
                      <a:pt x="19639" y="19760"/>
                    </a:cubicBezTo>
                    <a:lnTo>
                      <a:pt x="19639" y="19760"/>
                    </a:lnTo>
                    <a:cubicBezTo>
                      <a:pt x="18217" y="20364"/>
                      <a:pt x="16697" y="20669"/>
                      <a:pt x="15173" y="20669"/>
                    </a:cubicBezTo>
                    <a:cubicBezTo>
                      <a:pt x="14169" y="20669"/>
                      <a:pt x="13163" y="20537"/>
                      <a:pt x="12181" y="20270"/>
                    </a:cubicBezTo>
                    <a:cubicBezTo>
                      <a:pt x="6056" y="18620"/>
                      <a:pt x="2430" y="12315"/>
                      <a:pt x="4082" y="6190"/>
                    </a:cubicBezTo>
                    <a:cubicBezTo>
                      <a:pt x="4745" y="3716"/>
                      <a:pt x="6221" y="1535"/>
                      <a:pt x="8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9"/>
              <p:cNvSpPr/>
              <p:nvPr/>
            </p:nvSpPr>
            <p:spPr>
              <a:xfrm>
                <a:off x="2833775" y="1018500"/>
                <a:ext cx="531050" cy="2068125"/>
              </a:xfrm>
              <a:custGeom>
                <a:avLst/>
                <a:gdLst/>
                <a:ahLst/>
                <a:cxnLst/>
                <a:rect l="l" t="t" r="r" b="b"/>
                <a:pathLst>
                  <a:path w="21242" h="82725" extrusionOk="0">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a:off x="2833775" y="1018500"/>
                <a:ext cx="531050" cy="2068125"/>
              </a:xfrm>
              <a:custGeom>
                <a:avLst/>
                <a:gdLst/>
                <a:ahLst/>
                <a:cxnLst/>
                <a:rect l="l" t="t" r="r" b="b"/>
                <a:pathLst>
                  <a:path w="21242" h="82725" extrusionOk="0">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a:off x="2835400" y="1251625"/>
                <a:ext cx="529425" cy="6950"/>
              </a:xfrm>
              <a:custGeom>
                <a:avLst/>
                <a:gdLst/>
                <a:ahLst/>
                <a:cxnLst/>
                <a:rect l="l" t="t" r="r" b="b"/>
                <a:pathLst>
                  <a:path w="21177" h="278" extrusionOk="0">
                    <a:moveTo>
                      <a:pt x="10588" y="1"/>
                    </a:moveTo>
                    <a:cubicBezTo>
                      <a:pt x="4740" y="1"/>
                      <a:pt x="1" y="63"/>
                      <a:pt x="1" y="139"/>
                    </a:cubicBezTo>
                    <a:cubicBezTo>
                      <a:pt x="1" y="215"/>
                      <a:pt x="4742" y="278"/>
                      <a:pt x="10588" y="278"/>
                    </a:cubicBezTo>
                    <a:cubicBezTo>
                      <a:pt x="16436" y="278"/>
                      <a:pt x="21177" y="215"/>
                      <a:pt x="21177" y="139"/>
                    </a:cubicBezTo>
                    <a:cubicBezTo>
                      <a:pt x="21177" y="63"/>
                      <a:pt x="16437" y="1"/>
                      <a:pt x="10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a:off x="2835400" y="1711850"/>
                <a:ext cx="529425" cy="6925"/>
              </a:xfrm>
              <a:custGeom>
                <a:avLst/>
                <a:gdLst/>
                <a:ahLst/>
                <a:cxnLst/>
                <a:rect l="l" t="t" r="r" b="b"/>
                <a:pathLst>
                  <a:path w="21177" h="277" extrusionOk="0">
                    <a:moveTo>
                      <a:pt x="10588" y="1"/>
                    </a:moveTo>
                    <a:cubicBezTo>
                      <a:pt x="4740" y="1"/>
                      <a:pt x="1" y="62"/>
                      <a:pt x="1" y="138"/>
                    </a:cubicBezTo>
                    <a:cubicBezTo>
                      <a:pt x="1" y="215"/>
                      <a:pt x="4742" y="277"/>
                      <a:pt x="10588" y="277"/>
                    </a:cubicBezTo>
                    <a:cubicBezTo>
                      <a:pt x="16436" y="277"/>
                      <a:pt x="21177" y="215"/>
                      <a:pt x="21177" y="138"/>
                    </a:cubicBezTo>
                    <a:cubicBezTo>
                      <a:pt x="21177" y="62"/>
                      <a:pt x="16437" y="1"/>
                      <a:pt x="10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3214125" y="1255100"/>
                <a:ext cx="6925" cy="460200"/>
              </a:xfrm>
              <a:custGeom>
                <a:avLst/>
                <a:gdLst/>
                <a:ahLst/>
                <a:cxnLst/>
                <a:rect l="l" t="t" r="r" b="b"/>
                <a:pathLst>
                  <a:path w="277" h="18408" extrusionOk="0">
                    <a:moveTo>
                      <a:pt x="139" y="0"/>
                    </a:moveTo>
                    <a:cubicBezTo>
                      <a:pt x="62" y="0"/>
                      <a:pt x="0" y="4123"/>
                      <a:pt x="0" y="9205"/>
                    </a:cubicBezTo>
                    <a:cubicBezTo>
                      <a:pt x="0" y="14288"/>
                      <a:pt x="62" y="18408"/>
                      <a:pt x="139" y="18408"/>
                    </a:cubicBezTo>
                    <a:cubicBezTo>
                      <a:pt x="215" y="18408"/>
                      <a:pt x="276" y="14289"/>
                      <a:pt x="276" y="9205"/>
                    </a:cubicBezTo>
                    <a:cubicBezTo>
                      <a:pt x="276" y="4121"/>
                      <a:pt x="21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a:off x="3116500" y="1370275"/>
                <a:ext cx="38875" cy="37400"/>
              </a:xfrm>
              <a:custGeom>
                <a:avLst/>
                <a:gdLst/>
                <a:ahLst/>
                <a:cxnLst/>
                <a:rect l="l" t="t" r="r" b="b"/>
                <a:pathLst>
                  <a:path w="1555" h="1496" extrusionOk="0">
                    <a:moveTo>
                      <a:pt x="806" y="1"/>
                    </a:moveTo>
                    <a:cubicBezTo>
                      <a:pt x="505" y="1"/>
                      <a:pt x="232" y="183"/>
                      <a:pt x="116" y="462"/>
                    </a:cubicBezTo>
                    <a:cubicBezTo>
                      <a:pt x="1" y="742"/>
                      <a:pt x="65" y="1063"/>
                      <a:pt x="278" y="1277"/>
                    </a:cubicBezTo>
                    <a:cubicBezTo>
                      <a:pt x="421" y="1419"/>
                      <a:pt x="612" y="1495"/>
                      <a:pt x="807" y="1495"/>
                    </a:cubicBezTo>
                    <a:cubicBezTo>
                      <a:pt x="903" y="1495"/>
                      <a:pt x="1000" y="1477"/>
                      <a:pt x="1092" y="1438"/>
                    </a:cubicBezTo>
                    <a:cubicBezTo>
                      <a:pt x="1372" y="1323"/>
                      <a:pt x="1554" y="1051"/>
                      <a:pt x="1554" y="748"/>
                    </a:cubicBezTo>
                    <a:cubicBezTo>
                      <a:pt x="1554" y="335"/>
                      <a:pt x="1219" y="1"/>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3116500" y="1529425"/>
                <a:ext cx="38875" cy="37400"/>
              </a:xfrm>
              <a:custGeom>
                <a:avLst/>
                <a:gdLst/>
                <a:ahLst/>
                <a:cxnLst/>
                <a:rect l="l" t="t" r="r" b="b"/>
                <a:pathLst>
                  <a:path w="1555" h="1496" extrusionOk="0">
                    <a:moveTo>
                      <a:pt x="806" y="1"/>
                    </a:moveTo>
                    <a:cubicBezTo>
                      <a:pt x="505" y="1"/>
                      <a:pt x="232" y="183"/>
                      <a:pt x="116" y="461"/>
                    </a:cubicBezTo>
                    <a:cubicBezTo>
                      <a:pt x="1" y="741"/>
                      <a:pt x="65" y="1063"/>
                      <a:pt x="278" y="1276"/>
                    </a:cubicBezTo>
                    <a:cubicBezTo>
                      <a:pt x="421" y="1419"/>
                      <a:pt x="613" y="1495"/>
                      <a:pt x="808" y="1495"/>
                    </a:cubicBezTo>
                    <a:cubicBezTo>
                      <a:pt x="904" y="1495"/>
                      <a:pt x="1000" y="1477"/>
                      <a:pt x="1092" y="1438"/>
                    </a:cubicBezTo>
                    <a:cubicBezTo>
                      <a:pt x="1372" y="1322"/>
                      <a:pt x="1554" y="1050"/>
                      <a:pt x="1554" y="747"/>
                    </a:cubicBezTo>
                    <a:cubicBezTo>
                      <a:pt x="1554" y="334"/>
                      <a:pt x="1219" y="1"/>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2835400" y="2647900"/>
                <a:ext cx="529425" cy="6950"/>
              </a:xfrm>
              <a:custGeom>
                <a:avLst/>
                <a:gdLst/>
                <a:ahLst/>
                <a:cxnLst/>
                <a:rect l="l" t="t" r="r" b="b"/>
                <a:pathLst>
                  <a:path w="21177" h="278" extrusionOk="0">
                    <a:moveTo>
                      <a:pt x="10588" y="0"/>
                    </a:moveTo>
                    <a:cubicBezTo>
                      <a:pt x="4740" y="0"/>
                      <a:pt x="1" y="63"/>
                      <a:pt x="1" y="139"/>
                    </a:cubicBezTo>
                    <a:cubicBezTo>
                      <a:pt x="1" y="215"/>
                      <a:pt x="4742" y="277"/>
                      <a:pt x="10588" y="277"/>
                    </a:cubicBezTo>
                    <a:cubicBezTo>
                      <a:pt x="16436" y="277"/>
                      <a:pt x="21177" y="215"/>
                      <a:pt x="21177" y="139"/>
                    </a:cubicBezTo>
                    <a:cubicBezTo>
                      <a:pt x="21177" y="63"/>
                      <a:pt x="16437" y="0"/>
                      <a:pt x="10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9"/>
              <p:cNvSpPr/>
              <p:nvPr/>
            </p:nvSpPr>
            <p:spPr>
              <a:xfrm>
                <a:off x="3214125" y="2191175"/>
                <a:ext cx="6925" cy="460200"/>
              </a:xfrm>
              <a:custGeom>
                <a:avLst/>
                <a:gdLst/>
                <a:ahLst/>
                <a:cxnLst/>
                <a:rect l="l" t="t" r="r" b="b"/>
                <a:pathLst>
                  <a:path w="277" h="18408" extrusionOk="0">
                    <a:moveTo>
                      <a:pt x="139" y="0"/>
                    </a:moveTo>
                    <a:cubicBezTo>
                      <a:pt x="62" y="0"/>
                      <a:pt x="0" y="4121"/>
                      <a:pt x="0" y="9205"/>
                    </a:cubicBezTo>
                    <a:cubicBezTo>
                      <a:pt x="0" y="14288"/>
                      <a:pt x="62" y="18408"/>
                      <a:pt x="139" y="18408"/>
                    </a:cubicBezTo>
                    <a:cubicBezTo>
                      <a:pt x="215" y="18408"/>
                      <a:pt x="276" y="14289"/>
                      <a:pt x="276" y="9205"/>
                    </a:cubicBezTo>
                    <a:cubicBezTo>
                      <a:pt x="276" y="4120"/>
                      <a:pt x="215"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p:cNvSpPr/>
              <p:nvPr/>
            </p:nvSpPr>
            <p:spPr>
              <a:xfrm>
                <a:off x="3117975" y="2306350"/>
                <a:ext cx="37400" cy="37375"/>
              </a:xfrm>
              <a:custGeom>
                <a:avLst/>
                <a:gdLst/>
                <a:ahLst/>
                <a:cxnLst/>
                <a:rect l="l" t="t" r="r" b="b"/>
                <a:pathLst>
                  <a:path w="1496" h="1495" extrusionOk="0">
                    <a:moveTo>
                      <a:pt x="747" y="0"/>
                    </a:moveTo>
                    <a:cubicBezTo>
                      <a:pt x="334" y="0"/>
                      <a:pt x="1" y="335"/>
                      <a:pt x="1" y="748"/>
                    </a:cubicBezTo>
                    <a:cubicBezTo>
                      <a:pt x="1" y="1160"/>
                      <a:pt x="334" y="1495"/>
                      <a:pt x="747" y="1495"/>
                    </a:cubicBezTo>
                    <a:cubicBezTo>
                      <a:pt x="1160" y="1495"/>
                      <a:pt x="1495" y="1160"/>
                      <a:pt x="1495" y="748"/>
                    </a:cubicBezTo>
                    <a:cubicBezTo>
                      <a:pt x="1495" y="335"/>
                      <a:pt x="1160" y="0"/>
                      <a:pt x="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3117975" y="2465475"/>
                <a:ext cx="37400" cy="37400"/>
              </a:xfrm>
              <a:custGeom>
                <a:avLst/>
                <a:gdLst/>
                <a:ahLst/>
                <a:cxnLst/>
                <a:rect l="l" t="t" r="r" b="b"/>
                <a:pathLst>
                  <a:path w="1496" h="1496" extrusionOk="0">
                    <a:moveTo>
                      <a:pt x="747" y="0"/>
                    </a:moveTo>
                    <a:cubicBezTo>
                      <a:pt x="334" y="0"/>
                      <a:pt x="1" y="335"/>
                      <a:pt x="1" y="748"/>
                    </a:cubicBezTo>
                    <a:cubicBezTo>
                      <a:pt x="1" y="1161"/>
                      <a:pt x="334" y="1496"/>
                      <a:pt x="747" y="1496"/>
                    </a:cubicBezTo>
                    <a:cubicBezTo>
                      <a:pt x="1160" y="1496"/>
                      <a:pt x="1495" y="1161"/>
                      <a:pt x="1495" y="748"/>
                    </a:cubicBezTo>
                    <a:cubicBezTo>
                      <a:pt x="1495" y="335"/>
                      <a:pt x="1160"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2835400" y="2184050"/>
                <a:ext cx="529425" cy="6925"/>
              </a:xfrm>
              <a:custGeom>
                <a:avLst/>
                <a:gdLst/>
                <a:ahLst/>
                <a:cxnLst/>
                <a:rect l="l" t="t" r="r" b="b"/>
                <a:pathLst>
                  <a:path w="21177" h="277" extrusionOk="0">
                    <a:moveTo>
                      <a:pt x="10588" y="0"/>
                    </a:moveTo>
                    <a:cubicBezTo>
                      <a:pt x="4742" y="0"/>
                      <a:pt x="1" y="62"/>
                      <a:pt x="1" y="139"/>
                    </a:cubicBezTo>
                    <a:cubicBezTo>
                      <a:pt x="1" y="215"/>
                      <a:pt x="4739" y="276"/>
                      <a:pt x="10588" y="276"/>
                    </a:cubicBezTo>
                    <a:cubicBezTo>
                      <a:pt x="16436" y="276"/>
                      <a:pt x="21177" y="215"/>
                      <a:pt x="21177" y="139"/>
                    </a:cubicBezTo>
                    <a:cubicBezTo>
                      <a:pt x="21177" y="62"/>
                      <a:pt x="16435" y="0"/>
                      <a:pt x="105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a:off x="2979175" y="1727300"/>
                <a:ext cx="6900" cy="460225"/>
              </a:xfrm>
              <a:custGeom>
                <a:avLst/>
                <a:gdLst/>
                <a:ahLst/>
                <a:cxnLst/>
                <a:rect l="l" t="t" r="r" b="b"/>
                <a:pathLst>
                  <a:path w="276" h="18409" extrusionOk="0">
                    <a:moveTo>
                      <a:pt x="137" y="1"/>
                    </a:moveTo>
                    <a:cubicBezTo>
                      <a:pt x="62" y="1"/>
                      <a:pt x="0" y="4122"/>
                      <a:pt x="0" y="9206"/>
                    </a:cubicBezTo>
                    <a:cubicBezTo>
                      <a:pt x="0" y="14288"/>
                      <a:pt x="62" y="18409"/>
                      <a:pt x="137" y="18409"/>
                    </a:cubicBezTo>
                    <a:cubicBezTo>
                      <a:pt x="214" y="18409"/>
                      <a:pt x="276" y="14290"/>
                      <a:pt x="276" y="9206"/>
                    </a:cubicBezTo>
                    <a:cubicBezTo>
                      <a:pt x="276" y="4121"/>
                      <a:pt x="214" y="1"/>
                      <a:pt x="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3044850" y="1842500"/>
                <a:ext cx="38850" cy="37375"/>
              </a:xfrm>
              <a:custGeom>
                <a:avLst/>
                <a:gdLst/>
                <a:ahLst/>
                <a:cxnLst/>
                <a:rect l="l" t="t" r="r" b="b"/>
                <a:pathLst>
                  <a:path w="1554" h="1495" extrusionOk="0">
                    <a:moveTo>
                      <a:pt x="748" y="0"/>
                    </a:moveTo>
                    <a:cubicBezTo>
                      <a:pt x="335" y="0"/>
                      <a:pt x="0" y="335"/>
                      <a:pt x="0" y="748"/>
                    </a:cubicBezTo>
                    <a:cubicBezTo>
                      <a:pt x="0" y="1050"/>
                      <a:pt x="182" y="1323"/>
                      <a:pt x="462" y="1438"/>
                    </a:cubicBezTo>
                    <a:cubicBezTo>
                      <a:pt x="554" y="1476"/>
                      <a:pt x="650" y="1495"/>
                      <a:pt x="747" y="1495"/>
                    </a:cubicBezTo>
                    <a:cubicBezTo>
                      <a:pt x="941" y="1495"/>
                      <a:pt x="1133" y="1419"/>
                      <a:pt x="1276" y="1275"/>
                    </a:cubicBezTo>
                    <a:cubicBezTo>
                      <a:pt x="1489" y="1062"/>
                      <a:pt x="1553" y="741"/>
                      <a:pt x="1438" y="462"/>
                    </a:cubicBezTo>
                    <a:cubicBezTo>
                      <a:pt x="1322" y="183"/>
                      <a:pt x="1049" y="0"/>
                      <a:pt x="7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p:nvPr/>
            </p:nvSpPr>
            <p:spPr>
              <a:xfrm>
                <a:off x="3044850" y="2001625"/>
                <a:ext cx="38850" cy="37375"/>
              </a:xfrm>
              <a:custGeom>
                <a:avLst/>
                <a:gdLst/>
                <a:ahLst/>
                <a:cxnLst/>
                <a:rect l="l" t="t" r="r" b="b"/>
                <a:pathLst>
                  <a:path w="1554" h="1495" extrusionOk="0">
                    <a:moveTo>
                      <a:pt x="748" y="0"/>
                    </a:moveTo>
                    <a:cubicBezTo>
                      <a:pt x="335" y="0"/>
                      <a:pt x="0" y="335"/>
                      <a:pt x="0" y="748"/>
                    </a:cubicBezTo>
                    <a:cubicBezTo>
                      <a:pt x="0" y="1049"/>
                      <a:pt x="182" y="1323"/>
                      <a:pt x="462" y="1438"/>
                    </a:cubicBezTo>
                    <a:cubicBezTo>
                      <a:pt x="554" y="1476"/>
                      <a:pt x="651" y="1495"/>
                      <a:pt x="747" y="1495"/>
                    </a:cubicBezTo>
                    <a:cubicBezTo>
                      <a:pt x="941" y="1495"/>
                      <a:pt x="1133" y="1419"/>
                      <a:pt x="1276" y="1276"/>
                    </a:cubicBezTo>
                    <a:cubicBezTo>
                      <a:pt x="1489" y="1062"/>
                      <a:pt x="1553" y="740"/>
                      <a:pt x="1438" y="462"/>
                    </a:cubicBezTo>
                    <a:cubicBezTo>
                      <a:pt x="1322" y="182"/>
                      <a:pt x="1049" y="0"/>
                      <a:pt x="7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2868175" y="1074800"/>
                <a:ext cx="126500" cy="225750"/>
              </a:xfrm>
              <a:custGeom>
                <a:avLst/>
                <a:gdLst/>
                <a:ahLst/>
                <a:cxnLst/>
                <a:rect l="l" t="t" r="r" b="b"/>
                <a:pathLst>
                  <a:path w="5060" h="9030" extrusionOk="0">
                    <a:moveTo>
                      <a:pt x="5025" y="1"/>
                    </a:moveTo>
                    <a:cubicBezTo>
                      <a:pt x="4993" y="1"/>
                      <a:pt x="4860" y="61"/>
                      <a:pt x="4643" y="174"/>
                    </a:cubicBezTo>
                    <a:cubicBezTo>
                      <a:pt x="4494" y="247"/>
                      <a:pt x="4350" y="333"/>
                      <a:pt x="4214" y="431"/>
                    </a:cubicBezTo>
                    <a:cubicBezTo>
                      <a:pt x="4054" y="540"/>
                      <a:pt x="3864" y="658"/>
                      <a:pt x="3679" y="821"/>
                    </a:cubicBezTo>
                    <a:cubicBezTo>
                      <a:pt x="3287" y="1119"/>
                      <a:pt x="2878" y="1543"/>
                      <a:pt x="2460" y="2042"/>
                    </a:cubicBezTo>
                    <a:cubicBezTo>
                      <a:pt x="2024" y="2597"/>
                      <a:pt x="1645" y="3193"/>
                      <a:pt x="1327" y="3825"/>
                    </a:cubicBezTo>
                    <a:cubicBezTo>
                      <a:pt x="656" y="5169"/>
                      <a:pt x="323" y="6496"/>
                      <a:pt x="159" y="7457"/>
                    </a:cubicBezTo>
                    <a:cubicBezTo>
                      <a:pt x="78" y="7938"/>
                      <a:pt x="32" y="8332"/>
                      <a:pt x="17" y="8604"/>
                    </a:cubicBezTo>
                    <a:cubicBezTo>
                      <a:pt x="1" y="8877"/>
                      <a:pt x="1" y="9028"/>
                      <a:pt x="20" y="9030"/>
                    </a:cubicBezTo>
                    <a:cubicBezTo>
                      <a:pt x="20" y="9030"/>
                      <a:pt x="20" y="9030"/>
                      <a:pt x="21" y="9030"/>
                    </a:cubicBezTo>
                    <a:cubicBezTo>
                      <a:pt x="66" y="9030"/>
                      <a:pt x="143" y="8434"/>
                      <a:pt x="350" y="7494"/>
                    </a:cubicBezTo>
                    <a:cubicBezTo>
                      <a:pt x="560" y="6554"/>
                      <a:pt x="918" y="5261"/>
                      <a:pt x="1572" y="3948"/>
                    </a:cubicBezTo>
                    <a:cubicBezTo>
                      <a:pt x="1882" y="3335"/>
                      <a:pt x="2247" y="2748"/>
                      <a:pt x="2658" y="2198"/>
                    </a:cubicBezTo>
                    <a:cubicBezTo>
                      <a:pt x="3055" y="1706"/>
                      <a:pt x="3438" y="1280"/>
                      <a:pt x="3805" y="969"/>
                    </a:cubicBezTo>
                    <a:cubicBezTo>
                      <a:pt x="4525" y="333"/>
                      <a:pt x="5060" y="48"/>
                      <a:pt x="5033" y="3"/>
                    </a:cubicBezTo>
                    <a:cubicBezTo>
                      <a:pt x="5032" y="2"/>
                      <a:pt x="5029" y="1"/>
                      <a:pt x="5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3045100" y="1050800"/>
                <a:ext cx="38925" cy="9425"/>
              </a:xfrm>
              <a:custGeom>
                <a:avLst/>
                <a:gdLst/>
                <a:ahLst/>
                <a:cxnLst/>
                <a:rect l="l" t="t" r="r" b="b"/>
                <a:pathLst>
                  <a:path w="1557" h="377" extrusionOk="0">
                    <a:moveTo>
                      <a:pt x="1290" y="1"/>
                    </a:moveTo>
                    <a:cubicBezTo>
                      <a:pt x="1149" y="1"/>
                      <a:pt x="960" y="18"/>
                      <a:pt x="756" y="53"/>
                    </a:cubicBezTo>
                    <a:cubicBezTo>
                      <a:pt x="333" y="125"/>
                      <a:pt x="0" y="244"/>
                      <a:pt x="13" y="318"/>
                    </a:cubicBezTo>
                    <a:cubicBezTo>
                      <a:pt x="20" y="357"/>
                      <a:pt x="117" y="377"/>
                      <a:pt x="267" y="377"/>
                    </a:cubicBezTo>
                    <a:cubicBezTo>
                      <a:pt x="408" y="377"/>
                      <a:pt x="597" y="359"/>
                      <a:pt x="802" y="325"/>
                    </a:cubicBezTo>
                    <a:cubicBezTo>
                      <a:pt x="1224" y="253"/>
                      <a:pt x="1556" y="134"/>
                      <a:pt x="1543" y="59"/>
                    </a:cubicBezTo>
                    <a:cubicBezTo>
                      <a:pt x="1537" y="20"/>
                      <a:pt x="1440" y="1"/>
                      <a:pt x="1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4218650" y="1018500"/>
                <a:ext cx="531025" cy="2068125"/>
              </a:xfrm>
              <a:custGeom>
                <a:avLst/>
                <a:gdLst/>
                <a:ahLst/>
                <a:cxnLst/>
                <a:rect l="l" t="t" r="r" b="b"/>
                <a:pathLst>
                  <a:path w="21241" h="82725" extrusionOk="0">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4218650" y="1018500"/>
                <a:ext cx="531025" cy="2068125"/>
              </a:xfrm>
              <a:custGeom>
                <a:avLst/>
                <a:gdLst/>
                <a:ahLst/>
                <a:cxnLst/>
                <a:rect l="l" t="t" r="r" b="b"/>
                <a:pathLst>
                  <a:path w="21241" h="82725" extrusionOk="0">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4218650" y="1251625"/>
                <a:ext cx="529425" cy="6950"/>
              </a:xfrm>
              <a:custGeom>
                <a:avLst/>
                <a:gdLst/>
                <a:ahLst/>
                <a:cxnLst/>
                <a:rect l="l" t="t" r="r" b="b"/>
                <a:pathLst>
                  <a:path w="21177" h="278" extrusionOk="0">
                    <a:moveTo>
                      <a:pt x="10588" y="1"/>
                    </a:moveTo>
                    <a:cubicBezTo>
                      <a:pt x="4741" y="1"/>
                      <a:pt x="1" y="63"/>
                      <a:pt x="1" y="139"/>
                    </a:cubicBezTo>
                    <a:cubicBezTo>
                      <a:pt x="1" y="215"/>
                      <a:pt x="4739" y="278"/>
                      <a:pt x="10588" y="278"/>
                    </a:cubicBezTo>
                    <a:cubicBezTo>
                      <a:pt x="16437" y="278"/>
                      <a:pt x="21176" y="215"/>
                      <a:pt x="21176" y="139"/>
                    </a:cubicBezTo>
                    <a:cubicBezTo>
                      <a:pt x="21176" y="63"/>
                      <a:pt x="16434" y="1"/>
                      <a:pt x="10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a:off x="4218650" y="1711850"/>
                <a:ext cx="529425" cy="6925"/>
              </a:xfrm>
              <a:custGeom>
                <a:avLst/>
                <a:gdLst/>
                <a:ahLst/>
                <a:cxnLst/>
                <a:rect l="l" t="t" r="r" b="b"/>
                <a:pathLst>
                  <a:path w="21177" h="277" extrusionOk="0">
                    <a:moveTo>
                      <a:pt x="10588" y="1"/>
                    </a:moveTo>
                    <a:cubicBezTo>
                      <a:pt x="4741" y="1"/>
                      <a:pt x="1" y="62"/>
                      <a:pt x="1" y="138"/>
                    </a:cubicBezTo>
                    <a:cubicBezTo>
                      <a:pt x="1" y="215"/>
                      <a:pt x="4739" y="277"/>
                      <a:pt x="10588" y="277"/>
                    </a:cubicBezTo>
                    <a:cubicBezTo>
                      <a:pt x="16437" y="277"/>
                      <a:pt x="21176" y="215"/>
                      <a:pt x="21176" y="138"/>
                    </a:cubicBezTo>
                    <a:cubicBezTo>
                      <a:pt x="21176" y="62"/>
                      <a:pt x="16434" y="1"/>
                      <a:pt x="10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9"/>
              <p:cNvSpPr/>
              <p:nvPr/>
            </p:nvSpPr>
            <p:spPr>
              <a:xfrm>
                <a:off x="4362400" y="1255100"/>
                <a:ext cx="6925" cy="460200"/>
              </a:xfrm>
              <a:custGeom>
                <a:avLst/>
                <a:gdLst/>
                <a:ahLst/>
                <a:cxnLst/>
                <a:rect l="l" t="t" r="r" b="b"/>
                <a:pathLst>
                  <a:path w="277" h="18408" extrusionOk="0">
                    <a:moveTo>
                      <a:pt x="139" y="0"/>
                    </a:moveTo>
                    <a:cubicBezTo>
                      <a:pt x="62" y="0"/>
                      <a:pt x="1" y="4123"/>
                      <a:pt x="1" y="9205"/>
                    </a:cubicBezTo>
                    <a:cubicBezTo>
                      <a:pt x="1" y="14288"/>
                      <a:pt x="62" y="18408"/>
                      <a:pt x="139" y="18408"/>
                    </a:cubicBezTo>
                    <a:cubicBezTo>
                      <a:pt x="215" y="18408"/>
                      <a:pt x="277" y="14289"/>
                      <a:pt x="277" y="9205"/>
                    </a:cubicBezTo>
                    <a:cubicBezTo>
                      <a:pt x="277" y="4121"/>
                      <a:pt x="21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4428075" y="1370275"/>
                <a:ext cx="38875" cy="37400"/>
              </a:xfrm>
              <a:custGeom>
                <a:avLst/>
                <a:gdLst/>
                <a:ahLst/>
                <a:cxnLst/>
                <a:rect l="l" t="t" r="r" b="b"/>
                <a:pathLst>
                  <a:path w="1555" h="1496" extrusionOk="0">
                    <a:moveTo>
                      <a:pt x="749" y="1"/>
                    </a:moveTo>
                    <a:cubicBezTo>
                      <a:pt x="336" y="1"/>
                      <a:pt x="1" y="335"/>
                      <a:pt x="1" y="748"/>
                    </a:cubicBezTo>
                    <a:cubicBezTo>
                      <a:pt x="1" y="1051"/>
                      <a:pt x="183" y="1323"/>
                      <a:pt x="463" y="1438"/>
                    </a:cubicBezTo>
                    <a:cubicBezTo>
                      <a:pt x="555" y="1477"/>
                      <a:pt x="652" y="1495"/>
                      <a:pt x="748" y="1495"/>
                    </a:cubicBezTo>
                    <a:cubicBezTo>
                      <a:pt x="943" y="1495"/>
                      <a:pt x="1134" y="1419"/>
                      <a:pt x="1277" y="1277"/>
                    </a:cubicBezTo>
                    <a:cubicBezTo>
                      <a:pt x="1491" y="1063"/>
                      <a:pt x="1554" y="742"/>
                      <a:pt x="1439" y="462"/>
                    </a:cubicBezTo>
                    <a:cubicBezTo>
                      <a:pt x="1323" y="183"/>
                      <a:pt x="1051" y="1"/>
                      <a:pt x="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4428075" y="1529425"/>
                <a:ext cx="38875" cy="37400"/>
              </a:xfrm>
              <a:custGeom>
                <a:avLst/>
                <a:gdLst/>
                <a:ahLst/>
                <a:cxnLst/>
                <a:rect l="l" t="t" r="r" b="b"/>
                <a:pathLst>
                  <a:path w="1555" h="1496" extrusionOk="0">
                    <a:moveTo>
                      <a:pt x="749" y="1"/>
                    </a:moveTo>
                    <a:cubicBezTo>
                      <a:pt x="336" y="1"/>
                      <a:pt x="1" y="334"/>
                      <a:pt x="1" y="747"/>
                    </a:cubicBezTo>
                    <a:cubicBezTo>
                      <a:pt x="1" y="1050"/>
                      <a:pt x="183" y="1322"/>
                      <a:pt x="463" y="1438"/>
                    </a:cubicBezTo>
                    <a:cubicBezTo>
                      <a:pt x="555" y="1477"/>
                      <a:pt x="652" y="1495"/>
                      <a:pt x="748" y="1495"/>
                    </a:cubicBezTo>
                    <a:cubicBezTo>
                      <a:pt x="943" y="1495"/>
                      <a:pt x="1134" y="1419"/>
                      <a:pt x="1277" y="1276"/>
                    </a:cubicBezTo>
                    <a:cubicBezTo>
                      <a:pt x="1491" y="1063"/>
                      <a:pt x="1554" y="741"/>
                      <a:pt x="1439" y="461"/>
                    </a:cubicBezTo>
                    <a:cubicBezTo>
                      <a:pt x="1323" y="183"/>
                      <a:pt x="1051" y="1"/>
                      <a:pt x="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4218650" y="2647900"/>
                <a:ext cx="529425" cy="6950"/>
              </a:xfrm>
              <a:custGeom>
                <a:avLst/>
                <a:gdLst/>
                <a:ahLst/>
                <a:cxnLst/>
                <a:rect l="l" t="t" r="r" b="b"/>
                <a:pathLst>
                  <a:path w="21177" h="278" extrusionOk="0">
                    <a:moveTo>
                      <a:pt x="10588" y="0"/>
                    </a:moveTo>
                    <a:cubicBezTo>
                      <a:pt x="4741" y="0"/>
                      <a:pt x="1" y="63"/>
                      <a:pt x="1" y="139"/>
                    </a:cubicBezTo>
                    <a:cubicBezTo>
                      <a:pt x="1" y="215"/>
                      <a:pt x="4739" y="277"/>
                      <a:pt x="10588" y="277"/>
                    </a:cubicBezTo>
                    <a:cubicBezTo>
                      <a:pt x="16437" y="277"/>
                      <a:pt x="21176" y="215"/>
                      <a:pt x="21176" y="139"/>
                    </a:cubicBezTo>
                    <a:cubicBezTo>
                      <a:pt x="21176" y="63"/>
                      <a:pt x="16434" y="0"/>
                      <a:pt x="10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4362400" y="2191175"/>
                <a:ext cx="6925" cy="460200"/>
              </a:xfrm>
              <a:custGeom>
                <a:avLst/>
                <a:gdLst/>
                <a:ahLst/>
                <a:cxnLst/>
                <a:rect l="l" t="t" r="r" b="b"/>
                <a:pathLst>
                  <a:path w="277" h="18408" extrusionOk="0">
                    <a:moveTo>
                      <a:pt x="139" y="0"/>
                    </a:moveTo>
                    <a:cubicBezTo>
                      <a:pt x="62" y="0"/>
                      <a:pt x="1" y="4121"/>
                      <a:pt x="1" y="9205"/>
                    </a:cubicBezTo>
                    <a:cubicBezTo>
                      <a:pt x="1" y="14288"/>
                      <a:pt x="62" y="18408"/>
                      <a:pt x="139" y="18408"/>
                    </a:cubicBezTo>
                    <a:cubicBezTo>
                      <a:pt x="215" y="18408"/>
                      <a:pt x="277" y="14289"/>
                      <a:pt x="277" y="9205"/>
                    </a:cubicBezTo>
                    <a:cubicBezTo>
                      <a:pt x="277" y="4120"/>
                      <a:pt x="215"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4428075" y="2306350"/>
                <a:ext cx="37425" cy="37375"/>
              </a:xfrm>
              <a:custGeom>
                <a:avLst/>
                <a:gdLst/>
                <a:ahLst/>
                <a:cxnLst/>
                <a:rect l="l" t="t" r="r" b="b"/>
                <a:pathLst>
                  <a:path w="1497" h="1495" extrusionOk="0">
                    <a:moveTo>
                      <a:pt x="749" y="0"/>
                    </a:moveTo>
                    <a:cubicBezTo>
                      <a:pt x="336" y="0"/>
                      <a:pt x="1" y="335"/>
                      <a:pt x="1" y="748"/>
                    </a:cubicBezTo>
                    <a:cubicBezTo>
                      <a:pt x="1" y="1160"/>
                      <a:pt x="336" y="1495"/>
                      <a:pt x="749" y="1495"/>
                    </a:cubicBezTo>
                    <a:cubicBezTo>
                      <a:pt x="1162" y="1495"/>
                      <a:pt x="1496" y="1160"/>
                      <a:pt x="1496" y="748"/>
                    </a:cubicBezTo>
                    <a:cubicBezTo>
                      <a:pt x="1496" y="335"/>
                      <a:pt x="1162" y="0"/>
                      <a:pt x="7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4428075" y="2465475"/>
                <a:ext cx="37425" cy="37400"/>
              </a:xfrm>
              <a:custGeom>
                <a:avLst/>
                <a:gdLst/>
                <a:ahLst/>
                <a:cxnLst/>
                <a:rect l="l" t="t" r="r" b="b"/>
                <a:pathLst>
                  <a:path w="1497" h="1496" extrusionOk="0">
                    <a:moveTo>
                      <a:pt x="749" y="0"/>
                    </a:moveTo>
                    <a:cubicBezTo>
                      <a:pt x="336" y="0"/>
                      <a:pt x="1" y="335"/>
                      <a:pt x="1" y="748"/>
                    </a:cubicBezTo>
                    <a:cubicBezTo>
                      <a:pt x="1" y="1161"/>
                      <a:pt x="336" y="1496"/>
                      <a:pt x="749" y="1496"/>
                    </a:cubicBezTo>
                    <a:cubicBezTo>
                      <a:pt x="1162" y="1496"/>
                      <a:pt x="1496" y="1161"/>
                      <a:pt x="1496" y="748"/>
                    </a:cubicBezTo>
                    <a:cubicBezTo>
                      <a:pt x="1496" y="335"/>
                      <a:pt x="1162" y="0"/>
                      <a:pt x="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4218650" y="2184050"/>
                <a:ext cx="529425" cy="6925"/>
              </a:xfrm>
              <a:custGeom>
                <a:avLst/>
                <a:gdLst/>
                <a:ahLst/>
                <a:cxnLst/>
                <a:rect l="l" t="t" r="r" b="b"/>
                <a:pathLst>
                  <a:path w="21177" h="277" extrusionOk="0">
                    <a:moveTo>
                      <a:pt x="10589" y="0"/>
                    </a:moveTo>
                    <a:cubicBezTo>
                      <a:pt x="4740" y="0"/>
                      <a:pt x="1" y="63"/>
                      <a:pt x="1" y="139"/>
                    </a:cubicBezTo>
                    <a:cubicBezTo>
                      <a:pt x="1" y="215"/>
                      <a:pt x="4743" y="276"/>
                      <a:pt x="10589" y="276"/>
                    </a:cubicBezTo>
                    <a:cubicBezTo>
                      <a:pt x="16436" y="276"/>
                      <a:pt x="21176" y="215"/>
                      <a:pt x="21176" y="139"/>
                    </a:cubicBezTo>
                    <a:cubicBezTo>
                      <a:pt x="21176" y="62"/>
                      <a:pt x="16437" y="0"/>
                      <a:pt x="10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4597375" y="1727300"/>
                <a:ext cx="6900" cy="460225"/>
              </a:xfrm>
              <a:custGeom>
                <a:avLst/>
                <a:gdLst/>
                <a:ahLst/>
                <a:cxnLst/>
                <a:rect l="l" t="t" r="r" b="b"/>
                <a:pathLst>
                  <a:path w="276" h="18409" extrusionOk="0">
                    <a:moveTo>
                      <a:pt x="139" y="1"/>
                    </a:moveTo>
                    <a:cubicBezTo>
                      <a:pt x="63" y="1"/>
                      <a:pt x="0" y="4122"/>
                      <a:pt x="0" y="9206"/>
                    </a:cubicBezTo>
                    <a:cubicBezTo>
                      <a:pt x="0" y="14288"/>
                      <a:pt x="63" y="18409"/>
                      <a:pt x="139" y="18409"/>
                    </a:cubicBezTo>
                    <a:cubicBezTo>
                      <a:pt x="216" y="18409"/>
                      <a:pt x="276" y="14290"/>
                      <a:pt x="276" y="9206"/>
                    </a:cubicBezTo>
                    <a:cubicBezTo>
                      <a:pt x="276" y="4121"/>
                      <a:pt x="214"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4499750" y="1842500"/>
                <a:ext cx="38900" cy="37375"/>
              </a:xfrm>
              <a:custGeom>
                <a:avLst/>
                <a:gdLst/>
                <a:ahLst/>
                <a:cxnLst/>
                <a:rect l="l" t="t" r="r" b="b"/>
                <a:pathLst>
                  <a:path w="1556" h="1495" extrusionOk="0">
                    <a:moveTo>
                      <a:pt x="807" y="0"/>
                    </a:moveTo>
                    <a:cubicBezTo>
                      <a:pt x="505" y="0"/>
                      <a:pt x="233" y="183"/>
                      <a:pt x="117" y="462"/>
                    </a:cubicBezTo>
                    <a:cubicBezTo>
                      <a:pt x="1" y="741"/>
                      <a:pt x="65" y="1062"/>
                      <a:pt x="279" y="1275"/>
                    </a:cubicBezTo>
                    <a:cubicBezTo>
                      <a:pt x="422" y="1419"/>
                      <a:pt x="614" y="1495"/>
                      <a:pt x="808" y="1495"/>
                    </a:cubicBezTo>
                    <a:cubicBezTo>
                      <a:pt x="904" y="1495"/>
                      <a:pt x="1001" y="1476"/>
                      <a:pt x="1094" y="1438"/>
                    </a:cubicBezTo>
                    <a:cubicBezTo>
                      <a:pt x="1373" y="1323"/>
                      <a:pt x="1555" y="1050"/>
                      <a:pt x="1555" y="748"/>
                    </a:cubicBezTo>
                    <a:cubicBezTo>
                      <a:pt x="1555" y="335"/>
                      <a:pt x="1220"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4499750" y="2001625"/>
                <a:ext cx="38900" cy="37375"/>
              </a:xfrm>
              <a:custGeom>
                <a:avLst/>
                <a:gdLst/>
                <a:ahLst/>
                <a:cxnLst/>
                <a:rect l="l" t="t" r="r" b="b"/>
                <a:pathLst>
                  <a:path w="1556" h="1495" extrusionOk="0">
                    <a:moveTo>
                      <a:pt x="807" y="0"/>
                    </a:moveTo>
                    <a:cubicBezTo>
                      <a:pt x="505" y="0"/>
                      <a:pt x="233" y="182"/>
                      <a:pt x="117" y="462"/>
                    </a:cubicBezTo>
                    <a:cubicBezTo>
                      <a:pt x="1" y="740"/>
                      <a:pt x="65" y="1062"/>
                      <a:pt x="279" y="1276"/>
                    </a:cubicBezTo>
                    <a:cubicBezTo>
                      <a:pt x="422" y="1419"/>
                      <a:pt x="613" y="1495"/>
                      <a:pt x="808" y="1495"/>
                    </a:cubicBezTo>
                    <a:cubicBezTo>
                      <a:pt x="904" y="1495"/>
                      <a:pt x="1001" y="1476"/>
                      <a:pt x="1094" y="1438"/>
                    </a:cubicBezTo>
                    <a:cubicBezTo>
                      <a:pt x="1373" y="1323"/>
                      <a:pt x="1555" y="1049"/>
                      <a:pt x="1555" y="748"/>
                    </a:cubicBezTo>
                    <a:cubicBezTo>
                      <a:pt x="1555" y="335"/>
                      <a:pt x="1220"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4588775" y="1074800"/>
                <a:ext cx="126500" cy="225750"/>
              </a:xfrm>
              <a:custGeom>
                <a:avLst/>
                <a:gdLst/>
                <a:ahLst/>
                <a:cxnLst/>
                <a:rect l="l" t="t" r="r" b="b"/>
                <a:pathLst>
                  <a:path w="5060" h="9030" extrusionOk="0">
                    <a:moveTo>
                      <a:pt x="34" y="1"/>
                    </a:moveTo>
                    <a:cubicBezTo>
                      <a:pt x="30" y="1"/>
                      <a:pt x="27" y="2"/>
                      <a:pt x="26" y="3"/>
                    </a:cubicBezTo>
                    <a:cubicBezTo>
                      <a:pt x="0" y="48"/>
                      <a:pt x="535" y="333"/>
                      <a:pt x="1255" y="969"/>
                    </a:cubicBezTo>
                    <a:cubicBezTo>
                      <a:pt x="1620" y="1280"/>
                      <a:pt x="2004" y="1706"/>
                      <a:pt x="2400" y="2198"/>
                    </a:cubicBezTo>
                    <a:cubicBezTo>
                      <a:pt x="2813" y="2748"/>
                      <a:pt x="3176" y="3335"/>
                      <a:pt x="3487" y="3948"/>
                    </a:cubicBezTo>
                    <a:cubicBezTo>
                      <a:pt x="4142" y="5261"/>
                      <a:pt x="4500" y="6554"/>
                      <a:pt x="4710" y="7494"/>
                    </a:cubicBezTo>
                    <a:cubicBezTo>
                      <a:pt x="4917" y="8434"/>
                      <a:pt x="4994" y="9030"/>
                      <a:pt x="5039" y="9030"/>
                    </a:cubicBezTo>
                    <a:cubicBezTo>
                      <a:pt x="5040" y="9030"/>
                      <a:pt x="5040" y="9030"/>
                      <a:pt x="5040" y="9030"/>
                    </a:cubicBezTo>
                    <a:cubicBezTo>
                      <a:pt x="5059" y="9028"/>
                      <a:pt x="5059" y="8878"/>
                      <a:pt x="5043" y="8604"/>
                    </a:cubicBezTo>
                    <a:cubicBezTo>
                      <a:pt x="5029" y="8332"/>
                      <a:pt x="4981" y="7939"/>
                      <a:pt x="4902" y="7457"/>
                    </a:cubicBezTo>
                    <a:cubicBezTo>
                      <a:pt x="4737" y="6496"/>
                      <a:pt x="4404" y="5169"/>
                      <a:pt x="3734" y="3825"/>
                    </a:cubicBezTo>
                    <a:cubicBezTo>
                      <a:pt x="3415" y="3193"/>
                      <a:pt x="3036" y="2597"/>
                      <a:pt x="2600" y="2042"/>
                    </a:cubicBezTo>
                    <a:cubicBezTo>
                      <a:pt x="2182" y="1543"/>
                      <a:pt x="1772" y="1119"/>
                      <a:pt x="1381" y="821"/>
                    </a:cubicBezTo>
                    <a:cubicBezTo>
                      <a:pt x="1196" y="658"/>
                      <a:pt x="1006" y="540"/>
                      <a:pt x="846" y="431"/>
                    </a:cubicBezTo>
                    <a:cubicBezTo>
                      <a:pt x="710" y="333"/>
                      <a:pt x="566" y="247"/>
                      <a:pt x="416" y="174"/>
                    </a:cubicBezTo>
                    <a:cubicBezTo>
                      <a:pt x="200" y="61"/>
                      <a:pt x="66"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4499425" y="1050800"/>
                <a:ext cx="38925" cy="9425"/>
              </a:xfrm>
              <a:custGeom>
                <a:avLst/>
                <a:gdLst/>
                <a:ahLst/>
                <a:cxnLst/>
                <a:rect l="l" t="t" r="r" b="b"/>
                <a:pathLst>
                  <a:path w="1557" h="377" extrusionOk="0">
                    <a:moveTo>
                      <a:pt x="267" y="1"/>
                    </a:moveTo>
                    <a:cubicBezTo>
                      <a:pt x="117" y="1"/>
                      <a:pt x="20" y="20"/>
                      <a:pt x="14" y="59"/>
                    </a:cubicBezTo>
                    <a:cubicBezTo>
                      <a:pt x="1" y="134"/>
                      <a:pt x="333" y="253"/>
                      <a:pt x="756" y="325"/>
                    </a:cubicBezTo>
                    <a:cubicBezTo>
                      <a:pt x="961" y="359"/>
                      <a:pt x="1149" y="377"/>
                      <a:pt x="1290" y="377"/>
                    </a:cubicBezTo>
                    <a:cubicBezTo>
                      <a:pt x="1440" y="377"/>
                      <a:pt x="1537" y="357"/>
                      <a:pt x="1544" y="318"/>
                    </a:cubicBezTo>
                    <a:cubicBezTo>
                      <a:pt x="1557" y="244"/>
                      <a:pt x="1225" y="125"/>
                      <a:pt x="803" y="53"/>
                    </a:cubicBezTo>
                    <a:cubicBezTo>
                      <a:pt x="597" y="18"/>
                      <a:pt x="409" y="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3364800" y="238125"/>
                <a:ext cx="857250" cy="3413275"/>
              </a:xfrm>
              <a:custGeom>
                <a:avLst/>
                <a:gdLst/>
                <a:ahLst/>
                <a:cxnLst/>
                <a:rect l="l" t="t" r="r" b="b"/>
                <a:pathLst>
                  <a:path w="34290" h="136531" extrusionOk="0">
                    <a:moveTo>
                      <a:pt x="15343" y="0"/>
                    </a:moveTo>
                    <a:cubicBezTo>
                      <a:pt x="13406" y="0"/>
                      <a:pt x="11640" y="1104"/>
                      <a:pt x="10792" y="2845"/>
                    </a:cubicBezTo>
                    <a:lnTo>
                      <a:pt x="3343" y="16905"/>
                    </a:lnTo>
                    <a:cubicBezTo>
                      <a:pt x="1147" y="21048"/>
                      <a:pt x="1" y="25664"/>
                      <a:pt x="1" y="30352"/>
                    </a:cubicBezTo>
                    <a:lnTo>
                      <a:pt x="1" y="128187"/>
                    </a:lnTo>
                    <a:lnTo>
                      <a:pt x="13062" y="136530"/>
                    </a:lnTo>
                    <a:lnTo>
                      <a:pt x="22117" y="136530"/>
                    </a:lnTo>
                    <a:lnTo>
                      <a:pt x="34289" y="128187"/>
                    </a:lnTo>
                    <a:lnTo>
                      <a:pt x="34289" y="30784"/>
                    </a:lnTo>
                    <a:cubicBezTo>
                      <a:pt x="34289" y="26290"/>
                      <a:pt x="33235" y="21858"/>
                      <a:pt x="31211" y="17846"/>
                    </a:cubicBezTo>
                    <a:lnTo>
                      <a:pt x="23611" y="2782"/>
                    </a:lnTo>
                    <a:cubicBezTo>
                      <a:pt x="22750" y="1076"/>
                      <a:pt x="21002" y="0"/>
                      <a:pt x="19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2543450" y="1788275"/>
                <a:ext cx="821375" cy="1459900"/>
              </a:xfrm>
              <a:custGeom>
                <a:avLst/>
                <a:gdLst/>
                <a:ahLst/>
                <a:cxnLst/>
                <a:rect l="l" t="t" r="r" b="b"/>
                <a:pathLst>
                  <a:path w="32855" h="58396" extrusionOk="0">
                    <a:moveTo>
                      <a:pt x="32855" y="0"/>
                    </a:moveTo>
                    <a:cubicBezTo>
                      <a:pt x="32855" y="0"/>
                      <a:pt x="27481" y="23309"/>
                      <a:pt x="13740" y="33614"/>
                    </a:cubicBezTo>
                    <a:cubicBezTo>
                      <a:pt x="0" y="43920"/>
                      <a:pt x="0" y="58396"/>
                      <a:pt x="0" y="58396"/>
                    </a:cubicBezTo>
                    <a:lnTo>
                      <a:pt x="32855" y="58396"/>
                    </a:lnTo>
                    <a:lnTo>
                      <a:pt x="32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4222025" y="1788275"/>
                <a:ext cx="821375" cy="1459900"/>
              </a:xfrm>
              <a:custGeom>
                <a:avLst/>
                <a:gdLst/>
                <a:ahLst/>
                <a:cxnLst/>
                <a:rect l="l" t="t" r="r" b="b"/>
                <a:pathLst>
                  <a:path w="32855" h="58396" extrusionOk="0">
                    <a:moveTo>
                      <a:pt x="0" y="0"/>
                    </a:moveTo>
                    <a:lnTo>
                      <a:pt x="0" y="58396"/>
                    </a:lnTo>
                    <a:lnTo>
                      <a:pt x="32855" y="58396"/>
                    </a:lnTo>
                    <a:cubicBezTo>
                      <a:pt x="32855" y="58396"/>
                      <a:pt x="32855" y="43920"/>
                      <a:pt x="19115" y="33614"/>
                    </a:cubicBezTo>
                    <a:cubicBezTo>
                      <a:pt x="5374" y="23309"/>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2543450" y="1788275"/>
                <a:ext cx="821375" cy="1459900"/>
              </a:xfrm>
              <a:custGeom>
                <a:avLst/>
                <a:gdLst/>
                <a:ahLst/>
                <a:cxnLst/>
                <a:rect l="l" t="t" r="r" b="b"/>
                <a:pathLst>
                  <a:path w="32855" h="58396" extrusionOk="0">
                    <a:moveTo>
                      <a:pt x="32855" y="0"/>
                    </a:moveTo>
                    <a:cubicBezTo>
                      <a:pt x="32855" y="0"/>
                      <a:pt x="27481" y="23309"/>
                      <a:pt x="13740" y="33614"/>
                    </a:cubicBezTo>
                    <a:cubicBezTo>
                      <a:pt x="0" y="43920"/>
                      <a:pt x="0" y="58396"/>
                      <a:pt x="0" y="58396"/>
                    </a:cubicBezTo>
                    <a:lnTo>
                      <a:pt x="32855" y="58396"/>
                    </a:lnTo>
                    <a:lnTo>
                      <a:pt x="32855" y="0"/>
                    </a:lnTo>
                    <a:close/>
                  </a:path>
                </a:pathLst>
              </a:custGeom>
              <a:solidFill>
                <a:schemeClr val="accent2">
                  <a:alpha val="2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4222025" y="1788275"/>
                <a:ext cx="821375" cy="1459900"/>
              </a:xfrm>
              <a:custGeom>
                <a:avLst/>
                <a:gdLst/>
                <a:ahLst/>
                <a:cxnLst/>
                <a:rect l="l" t="t" r="r" b="b"/>
                <a:pathLst>
                  <a:path w="32855" h="58396" extrusionOk="0">
                    <a:moveTo>
                      <a:pt x="0" y="0"/>
                    </a:moveTo>
                    <a:lnTo>
                      <a:pt x="0" y="58396"/>
                    </a:lnTo>
                    <a:lnTo>
                      <a:pt x="32855" y="58396"/>
                    </a:lnTo>
                    <a:cubicBezTo>
                      <a:pt x="32855" y="58396"/>
                      <a:pt x="32855" y="43920"/>
                      <a:pt x="19115" y="33614"/>
                    </a:cubicBezTo>
                    <a:cubicBezTo>
                      <a:pt x="5374" y="23309"/>
                      <a:pt x="0" y="0"/>
                      <a:pt x="0" y="0"/>
                    </a:cubicBezTo>
                    <a:close/>
                  </a:path>
                </a:pathLst>
              </a:custGeom>
              <a:solidFill>
                <a:schemeClr val="accent2">
                  <a:alpha val="2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3567350" y="766300"/>
                <a:ext cx="452150" cy="310500"/>
              </a:xfrm>
              <a:custGeom>
                <a:avLst/>
                <a:gdLst/>
                <a:ahLst/>
                <a:cxnLst/>
                <a:rect l="l" t="t" r="r" b="b"/>
                <a:pathLst>
                  <a:path w="18086" h="12420" extrusionOk="0">
                    <a:moveTo>
                      <a:pt x="6210" y="0"/>
                    </a:moveTo>
                    <a:cubicBezTo>
                      <a:pt x="2781" y="0"/>
                      <a:pt x="0" y="2780"/>
                      <a:pt x="0" y="6210"/>
                    </a:cubicBezTo>
                    <a:cubicBezTo>
                      <a:pt x="0" y="9640"/>
                      <a:pt x="2781" y="12419"/>
                      <a:pt x="6210" y="12419"/>
                    </a:cubicBezTo>
                    <a:lnTo>
                      <a:pt x="11876" y="12419"/>
                    </a:lnTo>
                    <a:cubicBezTo>
                      <a:pt x="15305" y="12419"/>
                      <a:pt x="18086" y="9640"/>
                      <a:pt x="18086" y="6210"/>
                    </a:cubicBezTo>
                    <a:cubicBezTo>
                      <a:pt x="18086" y="2780"/>
                      <a:pt x="15305" y="0"/>
                      <a:pt x="118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3364800" y="3356850"/>
                <a:ext cx="857250" cy="294550"/>
              </a:xfrm>
              <a:custGeom>
                <a:avLst/>
                <a:gdLst/>
                <a:ahLst/>
                <a:cxnLst/>
                <a:rect l="l" t="t" r="r" b="b"/>
                <a:pathLst>
                  <a:path w="34290" h="11782" extrusionOk="0">
                    <a:moveTo>
                      <a:pt x="1" y="0"/>
                    </a:moveTo>
                    <a:lnTo>
                      <a:pt x="1" y="3438"/>
                    </a:lnTo>
                    <a:lnTo>
                      <a:pt x="13062" y="11781"/>
                    </a:lnTo>
                    <a:lnTo>
                      <a:pt x="22117" y="11781"/>
                    </a:lnTo>
                    <a:lnTo>
                      <a:pt x="34289" y="3438"/>
                    </a:lnTo>
                    <a:lnTo>
                      <a:pt x="34289" y="0"/>
                    </a:lnTo>
                    <a:close/>
                  </a:path>
                </a:pathLst>
              </a:custGeom>
              <a:solidFill>
                <a:schemeClr val="accent2">
                  <a:alpha val="2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8" name="Google Shape;558;p39"/>
          <p:cNvSpPr txBox="1">
            <a:spLocks noGrp="1"/>
          </p:cNvSpPr>
          <p:nvPr>
            <p:ph type="title"/>
          </p:nvPr>
        </p:nvSpPr>
        <p:spPr>
          <a:xfrm>
            <a:off x="842962" y="3396465"/>
            <a:ext cx="7458075" cy="841800"/>
          </a:xfrm>
          <a:prstGeom prst="rect">
            <a:avLst/>
          </a:prstGeom>
        </p:spPr>
        <p:txBody>
          <a:bodyPr spcFirstLastPara="1" wrap="square" lIns="91425" tIns="91425" rIns="91425" bIns="91425" anchor="b" anchorCtr="0">
            <a:noAutofit/>
          </a:bodyPr>
          <a:lstStyle/>
          <a:p>
            <a:pPr marL="91440" lvl="0" indent="0" algn="ctr" rtl="0">
              <a:spcBef>
                <a:spcPts val="0"/>
              </a:spcBef>
              <a:spcAft>
                <a:spcPts val="0"/>
              </a:spcAft>
              <a:buNone/>
            </a:pPr>
            <a:r>
              <a:rPr lang="vi-VN" dirty="0">
                <a:latin typeface="SVN-Aptima" panose="02040603050506020204" pitchFamily="18" charset="0"/>
              </a:rPr>
              <a:t>KẾT LUẬN</a:t>
            </a:r>
            <a:br>
              <a:rPr lang="vi-VN" dirty="0">
                <a:latin typeface="SVN-Aptima" panose="02040603050506020204" pitchFamily="18" charset="0"/>
              </a:rPr>
            </a:br>
            <a:r>
              <a:rPr lang="vi-VN" dirty="0">
                <a:latin typeface="SVN-Aptima" panose="02040603050506020204" pitchFamily="18" charset="0"/>
              </a:rPr>
              <a:t>VÀ HƯỚNG PHÁT TRIỄN</a:t>
            </a:r>
            <a:endParaRPr dirty="0">
              <a:latin typeface="SVN-Aptima" panose="02040603050506020204" pitchFamily="18" charset="0"/>
            </a:endParaRPr>
          </a:p>
        </p:txBody>
      </p:sp>
      <p:sp>
        <p:nvSpPr>
          <p:cNvPr id="560" name="Google Shape;560;p39"/>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vi-VN" dirty="0"/>
              <a:t>4</a:t>
            </a:r>
            <a:endParaRPr dirty="0"/>
          </a:p>
        </p:txBody>
      </p:sp>
    </p:spTree>
    <p:extLst>
      <p:ext uri="{BB962C8B-B14F-4D97-AF65-F5344CB8AC3E}">
        <p14:creationId xmlns:p14="http://schemas.microsoft.com/office/powerpoint/2010/main" val="910066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9;p37">
            <a:extLst>
              <a:ext uri="{FF2B5EF4-FFF2-40B4-BE49-F238E27FC236}">
                <a16:creationId xmlns:a16="http://schemas.microsoft.com/office/drawing/2014/main" id="{FA22C6E4-F148-432D-931B-1CC9DA012E09}"/>
              </a:ext>
            </a:extLst>
          </p:cNvPr>
          <p:cNvSpPr txBox="1">
            <a:spLocks/>
          </p:cNvSpPr>
          <p:nvPr/>
        </p:nvSpPr>
        <p:spPr>
          <a:xfrm>
            <a:off x="118819" y="480830"/>
            <a:ext cx="6882055"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Kết quả đạt được</a:t>
            </a:r>
          </a:p>
        </p:txBody>
      </p:sp>
      <p:sp>
        <p:nvSpPr>
          <p:cNvPr id="43" name="TextBox 42">
            <a:extLst>
              <a:ext uri="{FF2B5EF4-FFF2-40B4-BE49-F238E27FC236}">
                <a16:creationId xmlns:a16="http://schemas.microsoft.com/office/drawing/2014/main" id="{12A68B8E-7090-4C8B-8E83-3998C5FD9AD2}"/>
              </a:ext>
            </a:extLst>
          </p:cNvPr>
          <p:cNvSpPr txBox="1"/>
          <p:nvPr/>
        </p:nvSpPr>
        <p:spPr>
          <a:xfrm>
            <a:off x="282177" y="1389045"/>
            <a:ext cx="8536781" cy="1384995"/>
          </a:xfrm>
          <a:prstGeom prst="rect">
            <a:avLst/>
          </a:prstGeom>
          <a:noFill/>
        </p:spPr>
        <p:txBody>
          <a:bodyPr wrap="square">
            <a:spAutoFit/>
          </a:bodyPr>
          <a:lstStyle/>
          <a:p>
            <a:pPr algn="just"/>
            <a:r>
              <a:rPr lang="vi-VN" b="1" dirty="0">
                <a:latin typeface="+mj-lt"/>
              </a:rPr>
              <a:t>Về công nghệ:</a:t>
            </a:r>
            <a:r>
              <a:rPr lang="vi-VN" dirty="0">
                <a:latin typeface="+mj-lt"/>
              </a:rPr>
              <a:t> Tìm hiểu và nắm bắt được các công cụ thiết kế web. Biết được các thiết kế web động cũng như cách tổ chức cơ sở dữ liệu. Hiểu sâu hơn về Laravel Framework – PHP Framework lớn nhất hiện nay. Hiểu sâu và vận dụng thành thạo mô hình MVC, các kiến thức hỗ trợ trong quá trình xây dựng hệ thống: CSS, HTML, MySQL, Javascript, Ajax,… Tích lũy được kinh nghiệm về xây dựng kế hoạch cho việc phát triển một phần mềm hoàn chỉnh, cách bố trí và quản lý thời gian sao cho hợp lý. Nâng cao khả năng thuyết trình, trình bày vấn đề. Rèn luyện được thêm kỹ năng viết tài liệu phần mềm đúng chuẩn.</a:t>
            </a:r>
          </a:p>
        </p:txBody>
      </p:sp>
      <p:sp>
        <p:nvSpPr>
          <p:cNvPr id="44" name="TextBox 43">
            <a:extLst>
              <a:ext uri="{FF2B5EF4-FFF2-40B4-BE49-F238E27FC236}">
                <a16:creationId xmlns:a16="http://schemas.microsoft.com/office/drawing/2014/main" id="{E9604EA4-C529-4CC6-9A37-E4B3DE913533}"/>
              </a:ext>
            </a:extLst>
          </p:cNvPr>
          <p:cNvSpPr txBox="1"/>
          <p:nvPr/>
        </p:nvSpPr>
        <p:spPr>
          <a:xfrm>
            <a:off x="282177" y="2926555"/>
            <a:ext cx="8536781" cy="2031325"/>
          </a:xfrm>
          <a:prstGeom prst="rect">
            <a:avLst/>
          </a:prstGeom>
          <a:noFill/>
        </p:spPr>
        <p:txBody>
          <a:bodyPr wrap="square">
            <a:spAutoFit/>
          </a:bodyPr>
          <a:lstStyle/>
          <a:p>
            <a:pPr algn="just"/>
            <a:r>
              <a:rPr lang="vi-VN" b="1" dirty="0">
                <a:latin typeface="+mj-lt"/>
              </a:rPr>
              <a:t>Về ứng dụng: </a:t>
            </a:r>
            <a:r>
              <a:rPr lang="vi-VN" dirty="0">
                <a:latin typeface="+mj-lt"/>
              </a:rPr>
              <a:t>Xây dựng thành công hệ thống “Xây dựng website giới thiệu các giải pháp chuyển đổi số của Viettel Solutions” đáp ứng được nhu cầu giới thiệu của một hệ thống giải pháp số. Giúp cho hoạt động giới thiệu của hệ thống diễn ra nhanh chóng và tiện lợi hơn với người xem. Giao diện hiện đại, thân thiện với người dùng. Giới thiệu các giải pháp chuyển đổi số của hệ thống đến với khách hàng. Cho phép tra cứu các giải pháp chuyển đổi số khi khách hàng có nhu cầu tìm sản phẩm. Cho phép khách hàng thực hiện việc gửi thông tin để tư vấn. Cho phép ứng tuyển các vị trí truyển dụng.</a:t>
            </a:r>
          </a:p>
          <a:p>
            <a:pPr algn="just"/>
            <a:r>
              <a:rPr lang="vi-VN" dirty="0">
                <a:latin typeface="+mj-lt"/>
              </a:rPr>
              <a:t>Tiếp nhận và xử lý các thông tin của khách hàng gửi. Cập nhật: sản phẩm, danh mục, thông tin… Thống kê doanh thu mà chỉ tiêu đã đặt ra. Thống kế các chỉ số Chương trình hành động. Cập nhật các công việc được giao cho nhân viên. Cập nhật thông tin tuyển dụng. Cập nhật các thông tin liên hệ tư vấn.</a:t>
            </a:r>
          </a:p>
        </p:txBody>
      </p:sp>
    </p:spTree>
    <p:extLst>
      <p:ext uri="{BB962C8B-B14F-4D97-AF65-F5344CB8AC3E}">
        <p14:creationId xmlns:p14="http://schemas.microsoft.com/office/powerpoint/2010/main" val="2931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9;p37">
            <a:extLst>
              <a:ext uri="{FF2B5EF4-FFF2-40B4-BE49-F238E27FC236}">
                <a16:creationId xmlns:a16="http://schemas.microsoft.com/office/drawing/2014/main" id="{FA22C6E4-F148-432D-931B-1CC9DA012E09}"/>
              </a:ext>
            </a:extLst>
          </p:cNvPr>
          <p:cNvSpPr txBox="1">
            <a:spLocks/>
          </p:cNvSpPr>
          <p:nvPr/>
        </p:nvSpPr>
        <p:spPr>
          <a:xfrm>
            <a:off x="118819" y="480830"/>
            <a:ext cx="6882055"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Hạn chế</a:t>
            </a:r>
          </a:p>
        </p:txBody>
      </p:sp>
      <p:sp>
        <p:nvSpPr>
          <p:cNvPr id="43" name="TextBox 42">
            <a:extLst>
              <a:ext uri="{FF2B5EF4-FFF2-40B4-BE49-F238E27FC236}">
                <a16:creationId xmlns:a16="http://schemas.microsoft.com/office/drawing/2014/main" id="{12A68B8E-7090-4C8B-8E83-3998C5FD9AD2}"/>
              </a:ext>
            </a:extLst>
          </p:cNvPr>
          <p:cNvSpPr txBox="1"/>
          <p:nvPr/>
        </p:nvSpPr>
        <p:spPr>
          <a:xfrm>
            <a:off x="282177" y="1389045"/>
            <a:ext cx="8536781" cy="1384995"/>
          </a:xfrm>
          <a:prstGeom prst="rect">
            <a:avLst/>
          </a:prstGeom>
          <a:noFill/>
        </p:spPr>
        <p:txBody>
          <a:bodyPr wrap="square">
            <a:spAutoFit/>
          </a:bodyPr>
          <a:lstStyle/>
          <a:p>
            <a:pPr algn="just"/>
            <a:r>
              <a:rPr lang="vi-VN" dirty="0">
                <a:latin typeface="+mj-lt"/>
              </a:rPr>
              <a:t>Khả năng làm việc thực tế còn nhiều hạn chế nhất là trong quá trình tiếp xúc, thu thập dữ liệu từ hệ thống thực tế. Thời gian thực hiện còn khá ít nên một số vấn đề vẫn chưa được giải quyết hoặc giải quyết được tối ưu nhất.</a:t>
            </a:r>
          </a:p>
          <a:p>
            <a:pPr algn="just"/>
            <a:r>
              <a:rPr lang="vi-VN" dirty="0">
                <a:latin typeface="+mj-lt"/>
              </a:rPr>
              <a:t>Hệ thống mới chỉ đáp ứng nhu cầu của một hệ thống giới thiệu các giải pháp chuyển đổi số quy mô nhỏ, khả năng đáp ứng cho các hệ thống lớn quy tắc nghiệp vụ phức tạp còn hạn chế. Một số chức năng của hệ thống chỉ đáp ứng một phần nào yêu cầu của người dùng, chưa có tính sáng tạo, đột phá trong cách giải quyết vấn đề. Khi đưa vào hoạt động thực tế trên host hệ thống chưa đáp ứng được nhu cầu về tốc độ tải.</a:t>
            </a:r>
          </a:p>
        </p:txBody>
      </p:sp>
      <p:grpSp>
        <p:nvGrpSpPr>
          <p:cNvPr id="2" name="Group 1">
            <a:extLst>
              <a:ext uri="{FF2B5EF4-FFF2-40B4-BE49-F238E27FC236}">
                <a16:creationId xmlns:a16="http://schemas.microsoft.com/office/drawing/2014/main" id="{315F020A-2194-4F53-B317-09A9A1D1B022}"/>
              </a:ext>
            </a:extLst>
          </p:cNvPr>
          <p:cNvGrpSpPr/>
          <p:nvPr/>
        </p:nvGrpSpPr>
        <p:grpSpPr>
          <a:xfrm>
            <a:off x="118818" y="2826362"/>
            <a:ext cx="8700139" cy="1816967"/>
            <a:chOff x="118818" y="2826362"/>
            <a:chExt cx="8700139" cy="1816967"/>
          </a:xfrm>
        </p:grpSpPr>
        <p:sp>
          <p:nvSpPr>
            <p:cNvPr id="5" name="Google Shape;299;p37">
              <a:extLst>
                <a:ext uri="{FF2B5EF4-FFF2-40B4-BE49-F238E27FC236}">
                  <a16:creationId xmlns:a16="http://schemas.microsoft.com/office/drawing/2014/main" id="{C27C4752-9E28-4232-968F-79DE6A099BE3}"/>
                </a:ext>
              </a:extLst>
            </p:cNvPr>
            <p:cNvSpPr txBox="1">
              <a:spLocks/>
            </p:cNvSpPr>
            <p:nvPr/>
          </p:nvSpPr>
          <p:spPr>
            <a:xfrm>
              <a:off x="118818" y="2826362"/>
              <a:ext cx="6882055" cy="75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ighteous"/>
                <a:buNone/>
                <a:defRPr sz="3000" b="0" i="0" u="none" strike="noStrike" cap="none">
                  <a:solidFill>
                    <a:schemeClr val="dk2"/>
                  </a:solidFill>
                  <a:latin typeface="Righteous"/>
                  <a:ea typeface="Righteous"/>
                  <a:cs typeface="Righteous"/>
                  <a:sym typeface="Righteous"/>
                </a:defRPr>
              </a:lvl1pPr>
              <a:lvl2pPr marR="0" lvl="1"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r>
                <a:rPr lang="vi-VN" dirty="0">
                  <a:latin typeface="SVN-Bio Sans" panose="020B0506020202040204" pitchFamily="34" charset="0"/>
                </a:rPr>
                <a:t>Hướng phát triễn</a:t>
              </a:r>
            </a:p>
          </p:txBody>
        </p:sp>
        <p:sp>
          <p:nvSpPr>
            <p:cNvPr id="6" name="TextBox 5">
              <a:extLst>
                <a:ext uri="{FF2B5EF4-FFF2-40B4-BE49-F238E27FC236}">
                  <a16:creationId xmlns:a16="http://schemas.microsoft.com/office/drawing/2014/main" id="{B10D46F9-2971-4212-BDF4-62154EADA69C}"/>
                </a:ext>
              </a:extLst>
            </p:cNvPr>
            <p:cNvSpPr txBox="1"/>
            <p:nvPr/>
          </p:nvSpPr>
          <p:spPr>
            <a:xfrm>
              <a:off x="282176" y="3689222"/>
              <a:ext cx="8536781" cy="954107"/>
            </a:xfrm>
            <a:prstGeom prst="rect">
              <a:avLst/>
            </a:prstGeom>
            <a:noFill/>
          </p:spPr>
          <p:txBody>
            <a:bodyPr wrap="square">
              <a:spAutoFit/>
            </a:bodyPr>
            <a:lstStyle/>
            <a:p>
              <a:pPr algn="just"/>
              <a:r>
                <a:rPr lang="vi-VN" dirty="0">
                  <a:latin typeface="+mj-lt"/>
                </a:rPr>
                <a:t>Hoàn thiện thêm các chức năng đang còn hạn chế của hệ thống. Hoàn thiện hệ thống hơn để khi đưa vào vận hành thực tế có thể vận hành tốt nhất đáp ứng đủ các tiêu chí về web hiện nay. Xây dựng và mở rộng hệ thống cho phép các công ty, doanh nghiệp có thể mua hàng với giá tốt nhất. Thêm các giải pháp chuyển đổi số đa dạng để người dùng có nhiều sự lựa chọn hơn.</a:t>
              </a:r>
            </a:p>
          </p:txBody>
        </p:sp>
      </p:grpSp>
    </p:spTree>
    <p:extLst>
      <p:ext uri="{BB962C8B-B14F-4D97-AF65-F5344CB8AC3E}">
        <p14:creationId xmlns:p14="http://schemas.microsoft.com/office/powerpoint/2010/main" val="222656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grpSp>
        <p:nvGrpSpPr>
          <p:cNvPr id="426" name="Google Shape;426;p38"/>
          <p:cNvGrpSpPr/>
          <p:nvPr/>
        </p:nvGrpSpPr>
        <p:grpSpPr>
          <a:xfrm>
            <a:off x="360925" y="240488"/>
            <a:ext cx="8605313" cy="5006799"/>
            <a:chOff x="360925" y="240488"/>
            <a:chExt cx="8605313" cy="5006799"/>
          </a:xfrm>
        </p:grpSpPr>
        <p:grpSp>
          <p:nvGrpSpPr>
            <p:cNvPr id="427" name="Google Shape;427;p38"/>
            <p:cNvGrpSpPr/>
            <p:nvPr/>
          </p:nvGrpSpPr>
          <p:grpSpPr>
            <a:xfrm>
              <a:off x="360925" y="3624050"/>
              <a:ext cx="1314215" cy="1566615"/>
              <a:chOff x="360925" y="3624050"/>
              <a:chExt cx="1314215" cy="1566615"/>
            </a:xfrm>
          </p:grpSpPr>
          <p:sp>
            <p:nvSpPr>
              <p:cNvPr id="428" name="Google Shape;428;p38"/>
              <p:cNvSpPr/>
              <p:nvPr/>
            </p:nvSpPr>
            <p:spPr>
              <a:xfrm>
                <a:off x="976924" y="4102693"/>
                <a:ext cx="39169" cy="39169"/>
              </a:xfrm>
              <a:custGeom>
                <a:avLst/>
                <a:gdLst/>
                <a:ahLst/>
                <a:cxnLst/>
                <a:rect l="l" t="t" r="r" b="b"/>
                <a:pathLst>
                  <a:path w="1983" h="1983" extrusionOk="0">
                    <a:moveTo>
                      <a:pt x="178" y="1"/>
                    </a:moveTo>
                    <a:lnTo>
                      <a:pt x="242" y="342"/>
                    </a:lnTo>
                    <a:cubicBezTo>
                      <a:pt x="315" y="726"/>
                      <a:pt x="276" y="1121"/>
                      <a:pt x="130" y="1484"/>
                    </a:cubicBezTo>
                    <a:lnTo>
                      <a:pt x="1" y="1806"/>
                    </a:lnTo>
                    <a:lnTo>
                      <a:pt x="342" y="1741"/>
                    </a:lnTo>
                    <a:cubicBezTo>
                      <a:pt x="468" y="1717"/>
                      <a:pt x="595" y="1705"/>
                      <a:pt x="722" y="1705"/>
                    </a:cubicBezTo>
                    <a:cubicBezTo>
                      <a:pt x="982" y="1705"/>
                      <a:pt x="1240" y="1755"/>
                      <a:pt x="1484" y="1853"/>
                    </a:cubicBezTo>
                    <a:lnTo>
                      <a:pt x="1806" y="1983"/>
                    </a:lnTo>
                    <a:lnTo>
                      <a:pt x="1741" y="1641"/>
                    </a:lnTo>
                    <a:cubicBezTo>
                      <a:pt x="1669" y="1258"/>
                      <a:pt x="1707" y="862"/>
                      <a:pt x="1853" y="500"/>
                    </a:cubicBezTo>
                    <a:lnTo>
                      <a:pt x="1983" y="178"/>
                    </a:lnTo>
                    <a:lnTo>
                      <a:pt x="1641" y="242"/>
                    </a:lnTo>
                    <a:cubicBezTo>
                      <a:pt x="1515" y="266"/>
                      <a:pt x="1388" y="278"/>
                      <a:pt x="1261" y="278"/>
                    </a:cubicBezTo>
                    <a:cubicBezTo>
                      <a:pt x="1001" y="278"/>
                      <a:pt x="743" y="229"/>
                      <a:pt x="499" y="130"/>
                    </a:cubicBezTo>
                    <a:lnTo>
                      <a:pt x="1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8"/>
              <p:cNvSpPr/>
              <p:nvPr/>
            </p:nvSpPr>
            <p:spPr>
              <a:xfrm>
                <a:off x="360925" y="3624050"/>
                <a:ext cx="1209510" cy="1566558"/>
              </a:xfrm>
              <a:custGeom>
                <a:avLst/>
                <a:gdLst/>
                <a:ahLst/>
                <a:cxnLst/>
                <a:rect l="l" t="t" r="r" b="b"/>
                <a:pathLst>
                  <a:path w="48279" h="62531" extrusionOk="0">
                    <a:moveTo>
                      <a:pt x="6069" y="0"/>
                    </a:moveTo>
                    <a:cubicBezTo>
                      <a:pt x="3713" y="0"/>
                      <a:pt x="1294" y="1439"/>
                      <a:pt x="666" y="3702"/>
                    </a:cubicBezTo>
                    <a:cubicBezTo>
                      <a:pt x="1" y="6101"/>
                      <a:pt x="1386" y="8566"/>
                      <a:pt x="2904" y="10538"/>
                    </a:cubicBezTo>
                    <a:cubicBezTo>
                      <a:pt x="5162" y="13469"/>
                      <a:pt x="7832" y="16059"/>
                      <a:pt x="10831" y="18227"/>
                    </a:cubicBezTo>
                    <a:cubicBezTo>
                      <a:pt x="11371" y="18617"/>
                      <a:pt x="11956" y="19039"/>
                      <a:pt x="12155" y="19675"/>
                    </a:cubicBezTo>
                    <a:cubicBezTo>
                      <a:pt x="12513" y="20819"/>
                      <a:pt x="11402" y="21934"/>
                      <a:pt x="10257" y="22292"/>
                    </a:cubicBezTo>
                    <a:cubicBezTo>
                      <a:pt x="8959" y="22696"/>
                      <a:pt x="7562" y="22543"/>
                      <a:pt x="6210" y="22680"/>
                    </a:cubicBezTo>
                    <a:cubicBezTo>
                      <a:pt x="4858" y="22816"/>
                      <a:pt x="3387" y="23382"/>
                      <a:pt x="2856" y="24634"/>
                    </a:cubicBezTo>
                    <a:cubicBezTo>
                      <a:pt x="2120" y="26369"/>
                      <a:pt x="3571" y="28221"/>
                      <a:pt x="5008" y="29442"/>
                    </a:cubicBezTo>
                    <a:cubicBezTo>
                      <a:pt x="7895" y="31891"/>
                      <a:pt x="11179" y="33828"/>
                      <a:pt x="14718" y="35169"/>
                    </a:cubicBezTo>
                    <a:cubicBezTo>
                      <a:pt x="15985" y="35648"/>
                      <a:pt x="17317" y="36071"/>
                      <a:pt x="18330" y="36970"/>
                    </a:cubicBezTo>
                    <a:cubicBezTo>
                      <a:pt x="19343" y="37868"/>
                      <a:pt x="19939" y="39412"/>
                      <a:pt x="19301" y="40606"/>
                    </a:cubicBezTo>
                    <a:cubicBezTo>
                      <a:pt x="18792" y="41557"/>
                      <a:pt x="17674" y="41980"/>
                      <a:pt x="16569" y="41980"/>
                    </a:cubicBezTo>
                    <a:cubicBezTo>
                      <a:pt x="16286" y="41980"/>
                      <a:pt x="16004" y="41953"/>
                      <a:pt x="15733" y="41899"/>
                    </a:cubicBezTo>
                    <a:cubicBezTo>
                      <a:pt x="14403" y="41635"/>
                      <a:pt x="13219" y="40902"/>
                      <a:pt x="11956" y="40410"/>
                    </a:cubicBezTo>
                    <a:cubicBezTo>
                      <a:pt x="11049" y="40056"/>
                      <a:pt x="10037" y="39856"/>
                      <a:pt x="9047" y="39856"/>
                    </a:cubicBezTo>
                    <a:cubicBezTo>
                      <a:pt x="7456" y="39856"/>
                      <a:pt x="5920" y="40374"/>
                      <a:pt x="4961" y="41611"/>
                    </a:cubicBezTo>
                    <a:cubicBezTo>
                      <a:pt x="3939" y="42929"/>
                      <a:pt x="3822" y="44785"/>
                      <a:pt x="4304" y="46383"/>
                    </a:cubicBezTo>
                    <a:cubicBezTo>
                      <a:pt x="4787" y="47980"/>
                      <a:pt x="5791" y="49365"/>
                      <a:pt x="6862" y="50644"/>
                    </a:cubicBezTo>
                    <a:cubicBezTo>
                      <a:pt x="10606" y="55115"/>
                      <a:pt x="15432" y="58742"/>
                      <a:pt x="20920" y="60713"/>
                    </a:cubicBezTo>
                    <a:cubicBezTo>
                      <a:pt x="24098" y="61854"/>
                      <a:pt x="27147" y="62531"/>
                      <a:pt x="30221" y="62531"/>
                    </a:cubicBezTo>
                    <a:cubicBezTo>
                      <a:pt x="32457" y="62531"/>
                      <a:pt x="34706" y="62173"/>
                      <a:pt x="37028" y="61374"/>
                    </a:cubicBezTo>
                    <a:lnTo>
                      <a:pt x="37031" y="61375"/>
                    </a:lnTo>
                    <a:cubicBezTo>
                      <a:pt x="46071" y="55341"/>
                      <a:pt x="48278" y="43924"/>
                      <a:pt x="48085" y="33629"/>
                    </a:cubicBezTo>
                    <a:cubicBezTo>
                      <a:pt x="48052" y="31909"/>
                      <a:pt x="48272" y="30101"/>
                      <a:pt x="47466" y="28582"/>
                    </a:cubicBezTo>
                    <a:cubicBezTo>
                      <a:pt x="46836" y="27392"/>
                      <a:pt x="45524" y="26484"/>
                      <a:pt x="44230" y="26484"/>
                    </a:cubicBezTo>
                    <a:cubicBezTo>
                      <a:pt x="43873" y="26484"/>
                      <a:pt x="43517" y="26553"/>
                      <a:pt x="43177" y="26705"/>
                    </a:cubicBezTo>
                    <a:cubicBezTo>
                      <a:pt x="41875" y="27286"/>
                      <a:pt x="41288" y="28760"/>
                      <a:pt x="40547" y="29978"/>
                    </a:cubicBezTo>
                    <a:cubicBezTo>
                      <a:pt x="39550" y="31604"/>
                      <a:pt x="38114" y="32917"/>
                      <a:pt x="36405" y="33764"/>
                    </a:cubicBezTo>
                    <a:cubicBezTo>
                      <a:pt x="35714" y="34105"/>
                      <a:pt x="34924" y="34360"/>
                      <a:pt x="34164" y="34360"/>
                    </a:cubicBezTo>
                    <a:cubicBezTo>
                      <a:pt x="33696" y="34360"/>
                      <a:pt x="33240" y="34263"/>
                      <a:pt x="32826" y="34030"/>
                    </a:cubicBezTo>
                    <a:cubicBezTo>
                      <a:pt x="31338" y="33189"/>
                      <a:pt x="31192" y="31141"/>
                      <a:pt x="31230" y="29432"/>
                    </a:cubicBezTo>
                    <a:cubicBezTo>
                      <a:pt x="31300" y="26249"/>
                      <a:pt x="31369" y="23065"/>
                      <a:pt x="31439" y="19882"/>
                    </a:cubicBezTo>
                    <a:cubicBezTo>
                      <a:pt x="31477" y="18173"/>
                      <a:pt x="31510" y="16429"/>
                      <a:pt x="30995" y="14800"/>
                    </a:cubicBezTo>
                    <a:cubicBezTo>
                      <a:pt x="30482" y="13171"/>
                      <a:pt x="29318" y="11647"/>
                      <a:pt x="27677" y="11167"/>
                    </a:cubicBezTo>
                    <a:cubicBezTo>
                      <a:pt x="27381" y="11080"/>
                      <a:pt x="27071" y="11038"/>
                      <a:pt x="26761" y="11038"/>
                    </a:cubicBezTo>
                    <a:cubicBezTo>
                      <a:pt x="25352" y="11038"/>
                      <a:pt x="23919" y="11894"/>
                      <a:pt x="23613" y="13260"/>
                    </a:cubicBezTo>
                    <a:cubicBezTo>
                      <a:pt x="23458" y="13954"/>
                      <a:pt x="23590" y="14678"/>
                      <a:pt x="23531" y="15387"/>
                    </a:cubicBezTo>
                    <a:cubicBezTo>
                      <a:pt x="23471" y="16094"/>
                      <a:pt x="23124" y="16874"/>
                      <a:pt x="22439" y="17062"/>
                    </a:cubicBezTo>
                    <a:cubicBezTo>
                      <a:pt x="22335" y="17090"/>
                      <a:pt x="22232" y="17103"/>
                      <a:pt x="22129" y="17103"/>
                    </a:cubicBezTo>
                    <a:cubicBezTo>
                      <a:pt x="21545" y="17103"/>
                      <a:pt x="20985" y="16681"/>
                      <a:pt x="20550" y="16249"/>
                    </a:cubicBezTo>
                    <a:cubicBezTo>
                      <a:pt x="18791" y="14497"/>
                      <a:pt x="17613" y="12258"/>
                      <a:pt x="16514" y="10030"/>
                    </a:cubicBezTo>
                    <a:cubicBezTo>
                      <a:pt x="15416" y="7803"/>
                      <a:pt x="14351" y="5526"/>
                      <a:pt x="12759" y="3619"/>
                    </a:cubicBezTo>
                    <a:cubicBezTo>
                      <a:pt x="11168" y="1714"/>
                      <a:pt x="8947" y="190"/>
                      <a:pt x="6472" y="15"/>
                    </a:cubicBezTo>
                    <a:cubicBezTo>
                      <a:pt x="6338" y="5"/>
                      <a:pt x="6204" y="0"/>
                      <a:pt x="60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8"/>
              <p:cNvSpPr/>
              <p:nvPr/>
            </p:nvSpPr>
            <p:spPr>
              <a:xfrm>
                <a:off x="441171" y="3659049"/>
                <a:ext cx="829689" cy="1509213"/>
              </a:xfrm>
              <a:custGeom>
                <a:avLst/>
                <a:gdLst/>
                <a:ahLst/>
                <a:cxnLst/>
                <a:rect l="l" t="t" r="r" b="b"/>
                <a:pathLst>
                  <a:path w="33118" h="60242" extrusionOk="0">
                    <a:moveTo>
                      <a:pt x="0" y="1"/>
                    </a:moveTo>
                    <a:cubicBezTo>
                      <a:pt x="0" y="1"/>
                      <a:pt x="54" y="59"/>
                      <a:pt x="168" y="163"/>
                    </a:cubicBezTo>
                    <a:lnTo>
                      <a:pt x="677" y="620"/>
                    </a:lnTo>
                    <a:cubicBezTo>
                      <a:pt x="1125" y="1022"/>
                      <a:pt x="1787" y="1614"/>
                      <a:pt x="2615" y="2399"/>
                    </a:cubicBezTo>
                    <a:cubicBezTo>
                      <a:pt x="4962" y="4611"/>
                      <a:pt x="7139" y="6996"/>
                      <a:pt x="9126" y="9535"/>
                    </a:cubicBezTo>
                    <a:cubicBezTo>
                      <a:pt x="10391" y="11137"/>
                      <a:pt x="11703" y="12950"/>
                      <a:pt x="13075" y="14920"/>
                    </a:cubicBezTo>
                    <a:cubicBezTo>
                      <a:pt x="14444" y="16895"/>
                      <a:pt x="15893" y="19013"/>
                      <a:pt x="17331" y="21297"/>
                    </a:cubicBezTo>
                    <a:cubicBezTo>
                      <a:pt x="18770" y="23582"/>
                      <a:pt x="20209" y="26025"/>
                      <a:pt x="21492" y="28664"/>
                    </a:cubicBezTo>
                    <a:cubicBezTo>
                      <a:pt x="22139" y="29980"/>
                      <a:pt x="22714" y="31357"/>
                      <a:pt x="23299" y="32759"/>
                    </a:cubicBezTo>
                    <a:cubicBezTo>
                      <a:pt x="23881" y="34161"/>
                      <a:pt x="24472" y="35583"/>
                      <a:pt x="25071" y="37023"/>
                    </a:cubicBezTo>
                    <a:cubicBezTo>
                      <a:pt x="27441" y="42789"/>
                      <a:pt x="31426" y="55043"/>
                      <a:pt x="32889" y="60241"/>
                    </a:cubicBezTo>
                    <a:lnTo>
                      <a:pt x="33118" y="60177"/>
                    </a:lnTo>
                    <a:cubicBezTo>
                      <a:pt x="31663" y="54962"/>
                      <a:pt x="27680" y="42695"/>
                      <a:pt x="25308" y="36924"/>
                    </a:cubicBezTo>
                    <a:cubicBezTo>
                      <a:pt x="24709" y="35485"/>
                      <a:pt x="24118" y="34063"/>
                      <a:pt x="23535" y="32659"/>
                    </a:cubicBezTo>
                    <a:cubicBezTo>
                      <a:pt x="22950" y="31260"/>
                      <a:pt x="22371" y="29874"/>
                      <a:pt x="21719" y="28553"/>
                    </a:cubicBezTo>
                    <a:cubicBezTo>
                      <a:pt x="20427" y="25904"/>
                      <a:pt x="18980" y="23454"/>
                      <a:pt x="17533" y="21170"/>
                    </a:cubicBezTo>
                    <a:cubicBezTo>
                      <a:pt x="16086" y="18886"/>
                      <a:pt x="14629" y="16768"/>
                      <a:pt x="13251" y="14798"/>
                    </a:cubicBezTo>
                    <a:cubicBezTo>
                      <a:pt x="11869" y="12831"/>
                      <a:pt x="10546" y="11021"/>
                      <a:pt x="9269" y="9422"/>
                    </a:cubicBezTo>
                    <a:cubicBezTo>
                      <a:pt x="6724" y="6214"/>
                      <a:pt x="4368" y="3870"/>
                      <a:pt x="2684" y="2326"/>
                    </a:cubicBezTo>
                    <a:cubicBezTo>
                      <a:pt x="1843" y="1550"/>
                      <a:pt x="1172" y="969"/>
                      <a:pt x="711" y="581"/>
                    </a:cubicBezTo>
                    <a:lnTo>
                      <a:pt x="186" y="143"/>
                    </a:lnTo>
                    <a:cubicBezTo>
                      <a:pt x="66" y="45"/>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8"/>
              <p:cNvSpPr/>
              <p:nvPr/>
            </p:nvSpPr>
            <p:spPr>
              <a:xfrm>
                <a:off x="983250" y="3903793"/>
                <a:ext cx="71550" cy="469935"/>
              </a:xfrm>
              <a:custGeom>
                <a:avLst/>
                <a:gdLst/>
                <a:ahLst/>
                <a:cxnLst/>
                <a:rect l="l" t="t" r="r" b="b"/>
                <a:pathLst>
                  <a:path w="2856" h="18758" extrusionOk="0">
                    <a:moveTo>
                      <a:pt x="2837" y="0"/>
                    </a:moveTo>
                    <a:cubicBezTo>
                      <a:pt x="2818" y="0"/>
                      <a:pt x="2743" y="255"/>
                      <a:pt x="2621" y="716"/>
                    </a:cubicBezTo>
                    <a:cubicBezTo>
                      <a:pt x="2494" y="1179"/>
                      <a:pt x="2338" y="1858"/>
                      <a:pt x="2167" y="2701"/>
                    </a:cubicBezTo>
                    <a:cubicBezTo>
                      <a:pt x="1817" y="4384"/>
                      <a:pt x="1457" y="6736"/>
                      <a:pt x="1143" y="9339"/>
                    </a:cubicBezTo>
                    <a:cubicBezTo>
                      <a:pt x="836" y="11915"/>
                      <a:pt x="558" y="14248"/>
                      <a:pt x="350" y="15998"/>
                    </a:cubicBezTo>
                    <a:cubicBezTo>
                      <a:pt x="244" y="16813"/>
                      <a:pt x="155" y="17491"/>
                      <a:pt x="88" y="18014"/>
                    </a:cubicBezTo>
                    <a:cubicBezTo>
                      <a:pt x="26" y="18490"/>
                      <a:pt x="0" y="18755"/>
                      <a:pt x="18" y="18758"/>
                    </a:cubicBezTo>
                    <a:cubicBezTo>
                      <a:pt x="18" y="18758"/>
                      <a:pt x="18" y="18758"/>
                      <a:pt x="18" y="18758"/>
                    </a:cubicBezTo>
                    <a:cubicBezTo>
                      <a:pt x="36" y="18758"/>
                      <a:pt x="95" y="18498"/>
                      <a:pt x="187" y="18029"/>
                    </a:cubicBezTo>
                    <a:cubicBezTo>
                      <a:pt x="281" y="17558"/>
                      <a:pt x="397" y="16872"/>
                      <a:pt x="530" y="16023"/>
                    </a:cubicBezTo>
                    <a:cubicBezTo>
                      <a:pt x="796" y="14326"/>
                      <a:pt x="1086" y="11969"/>
                      <a:pt x="1400" y="9369"/>
                    </a:cubicBezTo>
                    <a:cubicBezTo>
                      <a:pt x="1713" y="6770"/>
                      <a:pt x="2044" y="4423"/>
                      <a:pt x="2346" y="2735"/>
                    </a:cubicBezTo>
                    <a:cubicBezTo>
                      <a:pt x="2494" y="1890"/>
                      <a:pt x="2623" y="1208"/>
                      <a:pt x="2719" y="738"/>
                    </a:cubicBezTo>
                    <a:cubicBezTo>
                      <a:pt x="2812" y="267"/>
                      <a:pt x="2856" y="5"/>
                      <a:pt x="2837" y="1"/>
                    </a:cubicBezTo>
                    <a:cubicBezTo>
                      <a:pt x="2837" y="0"/>
                      <a:pt x="2837" y="0"/>
                      <a:pt x="28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8"/>
              <p:cNvSpPr/>
              <p:nvPr/>
            </p:nvSpPr>
            <p:spPr>
              <a:xfrm>
                <a:off x="427742" y="4262254"/>
                <a:ext cx="556040" cy="111559"/>
              </a:xfrm>
              <a:custGeom>
                <a:avLst/>
                <a:gdLst/>
                <a:ahLst/>
                <a:cxnLst/>
                <a:rect l="l" t="t" r="r" b="b"/>
                <a:pathLst>
                  <a:path w="22195" h="4453" extrusionOk="0">
                    <a:moveTo>
                      <a:pt x="179" y="1"/>
                    </a:moveTo>
                    <a:cubicBezTo>
                      <a:pt x="62" y="1"/>
                      <a:pt x="0" y="4"/>
                      <a:pt x="0" y="12"/>
                    </a:cubicBezTo>
                    <a:cubicBezTo>
                      <a:pt x="0" y="21"/>
                      <a:pt x="78" y="35"/>
                      <a:pt x="229" y="54"/>
                    </a:cubicBezTo>
                    <a:cubicBezTo>
                      <a:pt x="410" y="73"/>
                      <a:pt x="626" y="93"/>
                      <a:pt x="887" y="120"/>
                    </a:cubicBezTo>
                    <a:cubicBezTo>
                      <a:pt x="1458" y="175"/>
                      <a:pt x="2283" y="252"/>
                      <a:pt x="3302" y="381"/>
                    </a:cubicBezTo>
                    <a:cubicBezTo>
                      <a:pt x="5337" y="623"/>
                      <a:pt x="8137" y="1059"/>
                      <a:pt x="11205" y="1677"/>
                    </a:cubicBezTo>
                    <a:cubicBezTo>
                      <a:pt x="14271" y="2301"/>
                      <a:pt x="17023" y="2984"/>
                      <a:pt x="18996" y="3539"/>
                    </a:cubicBezTo>
                    <a:cubicBezTo>
                      <a:pt x="19985" y="3809"/>
                      <a:pt x="20779" y="4051"/>
                      <a:pt x="21330" y="4215"/>
                    </a:cubicBezTo>
                    <a:cubicBezTo>
                      <a:pt x="21580" y="4288"/>
                      <a:pt x="21790" y="4350"/>
                      <a:pt x="21963" y="4402"/>
                    </a:cubicBezTo>
                    <a:cubicBezTo>
                      <a:pt x="22085" y="4434"/>
                      <a:pt x="22159" y="4452"/>
                      <a:pt x="22183" y="4452"/>
                    </a:cubicBezTo>
                    <a:cubicBezTo>
                      <a:pt x="22188" y="4452"/>
                      <a:pt x="22190" y="4451"/>
                      <a:pt x="22191" y="4450"/>
                    </a:cubicBezTo>
                    <a:cubicBezTo>
                      <a:pt x="22194" y="4441"/>
                      <a:pt x="22121" y="4408"/>
                      <a:pt x="21980" y="4352"/>
                    </a:cubicBezTo>
                    <a:cubicBezTo>
                      <a:pt x="21811" y="4288"/>
                      <a:pt x="21606" y="4211"/>
                      <a:pt x="21360" y="4120"/>
                    </a:cubicBezTo>
                    <a:cubicBezTo>
                      <a:pt x="20820" y="3926"/>
                      <a:pt x="20032" y="3658"/>
                      <a:pt x="19047" y="3363"/>
                    </a:cubicBezTo>
                    <a:cubicBezTo>
                      <a:pt x="17082" y="2763"/>
                      <a:pt x="14330" y="2049"/>
                      <a:pt x="11255" y="1424"/>
                    </a:cubicBezTo>
                    <a:cubicBezTo>
                      <a:pt x="8181" y="804"/>
                      <a:pt x="5368" y="396"/>
                      <a:pt x="3320" y="200"/>
                    </a:cubicBezTo>
                    <a:cubicBezTo>
                      <a:pt x="2299" y="93"/>
                      <a:pt x="1468" y="43"/>
                      <a:pt x="893" y="20"/>
                    </a:cubicBezTo>
                    <a:cubicBezTo>
                      <a:pt x="632" y="12"/>
                      <a:pt x="413" y="6"/>
                      <a:pt x="232" y="1"/>
                    </a:cubicBezTo>
                    <a:cubicBezTo>
                      <a:pt x="213" y="1"/>
                      <a:pt x="196" y="1"/>
                      <a:pt x="1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8"/>
              <p:cNvSpPr/>
              <p:nvPr/>
            </p:nvSpPr>
            <p:spPr>
              <a:xfrm>
                <a:off x="1216847" y="4290238"/>
                <a:ext cx="292062" cy="698564"/>
              </a:xfrm>
              <a:custGeom>
                <a:avLst/>
                <a:gdLst/>
                <a:ahLst/>
                <a:cxnLst/>
                <a:rect l="l" t="t" r="r" b="b"/>
                <a:pathLst>
                  <a:path w="11658" h="27884" extrusionOk="0">
                    <a:moveTo>
                      <a:pt x="11649" y="0"/>
                    </a:moveTo>
                    <a:cubicBezTo>
                      <a:pt x="11639" y="0"/>
                      <a:pt x="11587" y="92"/>
                      <a:pt x="11498" y="269"/>
                    </a:cubicBezTo>
                    <a:cubicBezTo>
                      <a:pt x="11398" y="474"/>
                      <a:pt x="11270" y="735"/>
                      <a:pt x="11110" y="1060"/>
                    </a:cubicBezTo>
                    <a:cubicBezTo>
                      <a:pt x="10775" y="1747"/>
                      <a:pt x="10316" y="2754"/>
                      <a:pt x="9763" y="4005"/>
                    </a:cubicBezTo>
                    <a:cubicBezTo>
                      <a:pt x="8655" y="6507"/>
                      <a:pt x="7231" y="10010"/>
                      <a:pt x="5709" y="13896"/>
                    </a:cubicBezTo>
                    <a:cubicBezTo>
                      <a:pt x="4186" y="17782"/>
                      <a:pt x="2791" y="21288"/>
                      <a:pt x="1727" y="23806"/>
                    </a:cubicBezTo>
                    <a:cubicBezTo>
                      <a:pt x="1201" y="25040"/>
                      <a:pt x="769" y="26050"/>
                      <a:pt x="456" y="26784"/>
                    </a:cubicBezTo>
                    <a:cubicBezTo>
                      <a:pt x="315" y="27115"/>
                      <a:pt x="201" y="27384"/>
                      <a:pt x="113" y="27594"/>
                    </a:cubicBezTo>
                    <a:cubicBezTo>
                      <a:pt x="36" y="27780"/>
                      <a:pt x="0" y="27880"/>
                      <a:pt x="8" y="27884"/>
                    </a:cubicBezTo>
                    <a:cubicBezTo>
                      <a:pt x="8" y="27884"/>
                      <a:pt x="8" y="27884"/>
                      <a:pt x="8" y="27884"/>
                    </a:cubicBezTo>
                    <a:cubicBezTo>
                      <a:pt x="19" y="27884"/>
                      <a:pt x="70" y="27791"/>
                      <a:pt x="159" y="27616"/>
                    </a:cubicBezTo>
                    <a:lnTo>
                      <a:pt x="547" y="26825"/>
                    </a:lnTo>
                    <a:cubicBezTo>
                      <a:pt x="882" y="26137"/>
                      <a:pt x="1343" y="25130"/>
                      <a:pt x="1895" y="23878"/>
                    </a:cubicBezTo>
                    <a:cubicBezTo>
                      <a:pt x="3003" y="21376"/>
                      <a:pt x="4427" y="17874"/>
                      <a:pt x="5949" y="13989"/>
                    </a:cubicBezTo>
                    <a:cubicBezTo>
                      <a:pt x="7470" y="10105"/>
                      <a:pt x="8867" y="6595"/>
                      <a:pt x="9930" y="4078"/>
                    </a:cubicBezTo>
                    <a:cubicBezTo>
                      <a:pt x="10458" y="2844"/>
                      <a:pt x="10888" y="1834"/>
                      <a:pt x="11202" y="1100"/>
                    </a:cubicBezTo>
                    <a:cubicBezTo>
                      <a:pt x="11342" y="770"/>
                      <a:pt x="11456" y="500"/>
                      <a:pt x="11545" y="290"/>
                    </a:cubicBezTo>
                    <a:cubicBezTo>
                      <a:pt x="11621" y="104"/>
                      <a:pt x="11657" y="4"/>
                      <a:pt x="11650" y="0"/>
                    </a:cubicBezTo>
                    <a:cubicBezTo>
                      <a:pt x="11650" y="0"/>
                      <a:pt x="11649" y="0"/>
                      <a:pt x="116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8"/>
              <p:cNvSpPr/>
              <p:nvPr/>
            </p:nvSpPr>
            <p:spPr>
              <a:xfrm>
                <a:off x="479753" y="4742046"/>
                <a:ext cx="737370" cy="246842"/>
              </a:xfrm>
              <a:custGeom>
                <a:avLst/>
                <a:gdLst/>
                <a:ahLst/>
                <a:cxnLst/>
                <a:rect l="l" t="t" r="r" b="b"/>
                <a:pathLst>
                  <a:path w="29433" h="9853" extrusionOk="0">
                    <a:moveTo>
                      <a:pt x="9" y="0"/>
                    </a:moveTo>
                    <a:cubicBezTo>
                      <a:pt x="5" y="0"/>
                      <a:pt x="3" y="1"/>
                      <a:pt x="3" y="2"/>
                    </a:cubicBezTo>
                    <a:cubicBezTo>
                      <a:pt x="1" y="11"/>
                      <a:pt x="102" y="51"/>
                      <a:pt x="296" y="121"/>
                    </a:cubicBezTo>
                    <a:lnTo>
                      <a:pt x="1152" y="412"/>
                    </a:lnTo>
                    <a:lnTo>
                      <a:pt x="4307" y="1463"/>
                    </a:lnTo>
                    <a:cubicBezTo>
                      <a:pt x="6969" y="2353"/>
                      <a:pt x="10631" y="3629"/>
                      <a:pt x="14673" y="5047"/>
                    </a:cubicBezTo>
                    <a:cubicBezTo>
                      <a:pt x="18715" y="6467"/>
                      <a:pt x="22391" y="7716"/>
                      <a:pt x="25069" y="8563"/>
                    </a:cubicBezTo>
                    <a:cubicBezTo>
                      <a:pt x="26408" y="8987"/>
                      <a:pt x="27495" y="9320"/>
                      <a:pt x="28250" y="9537"/>
                    </a:cubicBezTo>
                    <a:lnTo>
                      <a:pt x="29121" y="9782"/>
                    </a:lnTo>
                    <a:cubicBezTo>
                      <a:pt x="29296" y="9829"/>
                      <a:pt x="29399" y="9852"/>
                      <a:pt x="29424" y="9852"/>
                    </a:cubicBezTo>
                    <a:cubicBezTo>
                      <a:pt x="29427" y="9852"/>
                      <a:pt x="29429" y="9852"/>
                      <a:pt x="29430" y="9851"/>
                    </a:cubicBezTo>
                    <a:cubicBezTo>
                      <a:pt x="29432" y="9842"/>
                      <a:pt x="29331" y="9801"/>
                      <a:pt x="29135" y="9732"/>
                    </a:cubicBezTo>
                    <a:cubicBezTo>
                      <a:pt x="28915" y="9657"/>
                      <a:pt x="28631" y="9561"/>
                      <a:pt x="28280" y="9441"/>
                    </a:cubicBezTo>
                    <a:cubicBezTo>
                      <a:pt x="27505" y="9183"/>
                      <a:pt x="26435" y="8827"/>
                      <a:pt x="25126" y="8391"/>
                    </a:cubicBezTo>
                    <a:cubicBezTo>
                      <a:pt x="22464" y="7500"/>
                      <a:pt x="18802" y="6224"/>
                      <a:pt x="14759" y="4804"/>
                    </a:cubicBezTo>
                    <a:cubicBezTo>
                      <a:pt x="10714" y="3386"/>
                      <a:pt x="7042" y="2137"/>
                      <a:pt x="4364" y="1290"/>
                    </a:cubicBezTo>
                    <a:cubicBezTo>
                      <a:pt x="3024" y="867"/>
                      <a:pt x="1938" y="533"/>
                      <a:pt x="1183" y="317"/>
                    </a:cubicBezTo>
                    <a:lnTo>
                      <a:pt x="313" y="71"/>
                    </a:lnTo>
                    <a:cubicBezTo>
                      <a:pt x="139" y="25"/>
                      <a:pt x="35" y="0"/>
                      <a:pt x="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8"/>
              <p:cNvSpPr/>
              <p:nvPr/>
            </p:nvSpPr>
            <p:spPr>
              <a:xfrm>
                <a:off x="1349981" y="4324035"/>
                <a:ext cx="189873" cy="375111"/>
              </a:xfrm>
              <a:custGeom>
                <a:avLst/>
                <a:gdLst/>
                <a:ahLst/>
                <a:cxnLst/>
                <a:rect l="l" t="t" r="r" b="b"/>
                <a:pathLst>
                  <a:path w="7579" h="14973" extrusionOk="0">
                    <a:moveTo>
                      <a:pt x="4223" y="1"/>
                    </a:moveTo>
                    <a:cubicBezTo>
                      <a:pt x="4059" y="1"/>
                      <a:pt x="3895" y="21"/>
                      <a:pt x="3734" y="65"/>
                    </a:cubicBezTo>
                    <a:cubicBezTo>
                      <a:pt x="2806" y="320"/>
                      <a:pt x="2235" y="1238"/>
                      <a:pt x="1826" y="2109"/>
                    </a:cubicBezTo>
                    <a:cubicBezTo>
                      <a:pt x="619" y="4681"/>
                      <a:pt x="1" y="7492"/>
                      <a:pt x="16" y="10333"/>
                    </a:cubicBezTo>
                    <a:cubicBezTo>
                      <a:pt x="24" y="11655"/>
                      <a:pt x="193" y="13040"/>
                      <a:pt x="950" y="14124"/>
                    </a:cubicBezTo>
                    <a:lnTo>
                      <a:pt x="949" y="14125"/>
                    </a:lnTo>
                    <a:cubicBezTo>
                      <a:pt x="1385" y="14735"/>
                      <a:pt x="2002" y="14973"/>
                      <a:pt x="2625" y="14973"/>
                    </a:cubicBezTo>
                    <a:cubicBezTo>
                      <a:pt x="3377" y="14973"/>
                      <a:pt x="4138" y="14626"/>
                      <a:pt x="4602" y="14169"/>
                    </a:cubicBezTo>
                    <a:cubicBezTo>
                      <a:pt x="5450" y="13333"/>
                      <a:pt x="5801" y="12128"/>
                      <a:pt x="6119" y="10980"/>
                    </a:cubicBezTo>
                    <a:cubicBezTo>
                      <a:pt x="6847" y="8358"/>
                      <a:pt x="7578" y="5607"/>
                      <a:pt x="6993" y="2950"/>
                    </a:cubicBezTo>
                    <a:cubicBezTo>
                      <a:pt x="6818" y="2154"/>
                      <a:pt x="6513" y="1363"/>
                      <a:pt x="5948" y="779"/>
                    </a:cubicBezTo>
                    <a:cubicBezTo>
                      <a:pt x="5499" y="313"/>
                      <a:pt x="4860" y="1"/>
                      <a:pt x="4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8"/>
              <p:cNvSpPr/>
              <p:nvPr/>
            </p:nvSpPr>
            <p:spPr>
              <a:xfrm>
                <a:off x="1416948" y="4829156"/>
                <a:ext cx="258191" cy="158031"/>
              </a:xfrm>
              <a:custGeom>
                <a:avLst/>
                <a:gdLst/>
                <a:ahLst/>
                <a:cxnLst/>
                <a:rect l="l" t="t" r="r" b="b"/>
                <a:pathLst>
                  <a:path w="10306" h="6308" extrusionOk="0">
                    <a:moveTo>
                      <a:pt x="5395" y="1"/>
                    </a:moveTo>
                    <a:cubicBezTo>
                      <a:pt x="4180" y="1"/>
                      <a:pt x="2973" y="233"/>
                      <a:pt x="1902" y="799"/>
                    </a:cubicBezTo>
                    <a:cubicBezTo>
                      <a:pt x="345" y="1622"/>
                      <a:pt x="172" y="3219"/>
                      <a:pt x="172" y="3219"/>
                    </a:cubicBezTo>
                    <a:cubicBezTo>
                      <a:pt x="1" y="3953"/>
                      <a:pt x="21" y="4765"/>
                      <a:pt x="409" y="5411"/>
                    </a:cubicBezTo>
                    <a:cubicBezTo>
                      <a:pt x="725" y="5935"/>
                      <a:pt x="1321" y="6308"/>
                      <a:pt x="1918" y="6308"/>
                    </a:cubicBezTo>
                    <a:cubicBezTo>
                      <a:pt x="2057" y="6308"/>
                      <a:pt x="2196" y="6288"/>
                      <a:pt x="2332" y="6244"/>
                    </a:cubicBezTo>
                    <a:cubicBezTo>
                      <a:pt x="3066" y="6009"/>
                      <a:pt x="3468" y="5234"/>
                      <a:pt x="4079" y="4765"/>
                    </a:cubicBezTo>
                    <a:cubicBezTo>
                      <a:pt x="4770" y="4234"/>
                      <a:pt x="5640" y="4139"/>
                      <a:pt x="6533" y="4139"/>
                    </a:cubicBezTo>
                    <a:cubicBezTo>
                      <a:pt x="7024" y="4139"/>
                      <a:pt x="7522" y="4168"/>
                      <a:pt x="8001" y="4169"/>
                    </a:cubicBezTo>
                    <a:cubicBezTo>
                      <a:pt x="8005" y="4169"/>
                      <a:pt x="8010" y="4169"/>
                      <a:pt x="8015" y="4169"/>
                    </a:cubicBezTo>
                    <a:cubicBezTo>
                      <a:pt x="8570" y="4169"/>
                      <a:pt x="9163" y="4106"/>
                      <a:pt x="9587" y="3749"/>
                    </a:cubicBezTo>
                    <a:cubicBezTo>
                      <a:pt x="10306" y="3145"/>
                      <a:pt x="10175" y="1921"/>
                      <a:pt x="9538" y="1231"/>
                    </a:cubicBezTo>
                    <a:cubicBezTo>
                      <a:pt x="8900" y="541"/>
                      <a:pt x="7931" y="273"/>
                      <a:pt x="7003" y="129"/>
                    </a:cubicBezTo>
                    <a:cubicBezTo>
                      <a:pt x="6473" y="46"/>
                      <a:pt x="5933" y="1"/>
                      <a:pt x="53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8"/>
              <p:cNvSpPr/>
              <p:nvPr/>
            </p:nvSpPr>
            <p:spPr>
              <a:xfrm>
                <a:off x="1025114" y="4436924"/>
                <a:ext cx="313307" cy="308046"/>
              </a:xfrm>
              <a:custGeom>
                <a:avLst/>
                <a:gdLst/>
                <a:ahLst/>
                <a:cxnLst/>
                <a:rect l="l" t="t" r="r" b="b"/>
                <a:pathLst>
                  <a:path w="12506" h="12296" extrusionOk="0">
                    <a:moveTo>
                      <a:pt x="2648" y="1"/>
                    </a:moveTo>
                    <a:cubicBezTo>
                      <a:pt x="2534" y="1"/>
                      <a:pt x="2420" y="6"/>
                      <a:pt x="2306" y="18"/>
                    </a:cubicBezTo>
                    <a:cubicBezTo>
                      <a:pt x="1572" y="95"/>
                      <a:pt x="834" y="478"/>
                      <a:pt x="498" y="1137"/>
                    </a:cubicBezTo>
                    <a:cubicBezTo>
                      <a:pt x="0" y="2108"/>
                      <a:pt x="498" y="3277"/>
                      <a:pt x="1033" y="4228"/>
                    </a:cubicBezTo>
                    <a:cubicBezTo>
                      <a:pt x="1977" y="5906"/>
                      <a:pt x="3051" y="7508"/>
                      <a:pt x="4245" y="9018"/>
                    </a:cubicBezTo>
                    <a:cubicBezTo>
                      <a:pt x="5205" y="10232"/>
                      <a:pt x="6304" y="11427"/>
                      <a:pt x="7754" y="11966"/>
                    </a:cubicBezTo>
                    <a:cubicBezTo>
                      <a:pt x="8329" y="12179"/>
                      <a:pt x="8912" y="12295"/>
                      <a:pt x="9453" y="12295"/>
                    </a:cubicBezTo>
                    <a:cubicBezTo>
                      <a:pt x="10244" y="12295"/>
                      <a:pt x="10946" y="12047"/>
                      <a:pt x="11405" y="11489"/>
                    </a:cubicBezTo>
                    <a:lnTo>
                      <a:pt x="11405" y="11489"/>
                    </a:lnTo>
                    <a:lnTo>
                      <a:pt x="11326" y="11590"/>
                    </a:lnTo>
                    <a:cubicBezTo>
                      <a:pt x="11361" y="11548"/>
                      <a:pt x="11395" y="11505"/>
                      <a:pt x="11428" y="11462"/>
                    </a:cubicBezTo>
                    <a:lnTo>
                      <a:pt x="11428" y="11462"/>
                    </a:lnTo>
                    <a:cubicBezTo>
                      <a:pt x="11440" y="11446"/>
                      <a:pt x="11452" y="11431"/>
                      <a:pt x="11463" y="11415"/>
                    </a:cubicBezTo>
                    <a:lnTo>
                      <a:pt x="11463" y="11415"/>
                    </a:lnTo>
                    <a:lnTo>
                      <a:pt x="11442" y="11442"/>
                    </a:lnTo>
                    <a:lnTo>
                      <a:pt x="11442" y="11442"/>
                    </a:lnTo>
                    <a:cubicBezTo>
                      <a:pt x="12359" y="10216"/>
                      <a:pt x="12505" y="8508"/>
                      <a:pt x="12050" y="7040"/>
                    </a:cubicBezTo>
                    <a:cubicBezTo>
                      <a:pt x="11577" y="5511"/>
                      <a:pt x="10527" y="4216"/>
                      <a:pt x="9322" y="3163"/>
                    </a:cubicBezTo>
                    <a:cubicBezTo>
                      <a:pt x="7904" y="1924"/>
                      <a:pt x="6258" y="974"/>
                      <a:pt x="4476" y="365"/>
                    </a:cubicBezTo>
                    <a:cubicBezTo>
                      <a:pt x="3886" y="165"/>
                      <a:pt x="3268" y="1"/>
                      <a:pt x="26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8"/>
              <p:cNvSpPr/>
              <p:nvPr/>
            </p:nvSpPr>
            <p:spPr>
              <a:xfrm>
                <a:off x="1376462" y="4876356"/>
                <a:ext cx="175292" cy="314309"/>
              </a:xfrm>
              <a:custGeom>
                <a:avLst/>
                <a:gdLst/>
                <a:ahLst/>
                <a:cxnLst/>
                <a:rect l="l" t="t" r="r" b="b"/>
                <a:pathLst>
                  <a:path w="6997" h="12546" extrusionOk="0">
                    <a:moveTo>
                      <a:pt x="6813" y="1"/>
                    </a:moveTo>
                    <a:cubicBezTo>
                      <a:pt x="6708" y="1"/>
                      <a:pt x="6560" y="4"/>
                      <a:pt x="6371" y="11"/>
                    </a:cubicBezTo>
                    <a:cubicBezTo>
                      <a:pt x="5971" y="41"/>
                      <a:pt x="5384" y="149"/>
                      <a:pt x="4724" y="456"/>
                    </a:cubicBezTo>
                    <a:cubicBezTo>
                      <a:pt x="4061" y="759"/>
                      <a:pt x="3354" y="1301"/>
                      <a:pt x="2755" y="2053"/>
                    </a:cubicBezTo>
                    <a:cubicBezTo>
                      <a:pt x="2152" y="2801"/>
                      <a:pt x="1645" y="3734"/>
                      <a:pt x="1240" y="4756"/>
                    </a:cubicBezTo>
                    <a:cubicBezTo>
                      <a:pt x="849" y="5784"/>
                      <a:pt x="555" y="6788"/>
                      <a:pt x="377" y="7726"/>
                    </a:cubicBezTo>
                    <a:cubicBezTo>
                      <a:pt x="199" y="8662"/>
                      <a:pt x="122" y="9513"/>
                      <a:pt x="74" y="10227"/>
                    </a:cubicBezTo>
                    <a:cubicBezTo>
                      <a:pt x="27" y="10943"/>
                      <a:pt x="13" y="11522"/>
                      <a:pt x="6" y="11922"/>
                    </a:cubicBezTo>
                    <a:cubicBezTo>
                      <a:pt x="1" y="12322"/>
                      <a:pt x="7" y="12546"/>
                      <a:pt x="25" y="12546"/>
                    </a:cubicBezTo>
                    <a:cubicBezTo>
                      <a:pt x="42" y="12546"/>
                      <a:pt x="70" y="12326"/>
                      <a:pt x="105" y="11927"/>
                    </a:cubicBezTo>
                    <a:cubicBezTo>
                      <a:pt x="144" y="11478"/>
                      <a:pt x="194" y="10914"/>
                      <a:pt x="252" y="10243"/>
                    </a:cubicBezTo>
                    <a:cubicBezTo>
                      <a:pt x="324" y="9534"/>
                      <a:pt x="419" y="8691"/>
                      <a:pt x="607" y="7771"/>
                    </a:cubicBezTo>
                    <a:cubicBezTo>
                      <a:pt x="795" y="6851"/>
                      <a:pt x="1092" y="5859"/>
                      <a:pt x="1476" y="4849"/>
                    </a:cubicBezTo>
                    <a:cubicBezTo>
                      <a:pt x="1874" y="3846"/>
                      <a:pt x="2364" y="2932"/>
                      <a:pt x="2939" y="2199"/>
                    </a:cubicBezTo>
                    <a:cubicBezTo>
                      <a:pt x="3509" y="1463"/>
                      <a:pt x="4175" y="929"/>
                      <a:pt x="4803" y="618"/>
                    </a:cubicBezTo>
                    <a:cubicBezTo>
                      <a:pt x="5300" y="365"/>
                      <a:pt x="5833" y="194"/>
                      <a:pt x="6383" y="109"/>
                    </a:cubicBezTo>
                    <a:cubicBezTo>
                      <a:pt x="6775" y="65"/>
                      <a:pt x="6996" y="32"/>
                      <a:pt x="6996" y="15"/>
                    </a:cubicBezTo>
                    <a:cubicBezTo>
                      <a:pt x="6996" y="5"/>
                      <a:pt x="6933" y="1"/>
                      <a:pt x="68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8"/>
              <p:cNvSpPr/>
              <p:nvPr/>
            </p:nvSpPr>
            <p:spPr>
              <a:xfrm>
                <a:off x="1375259" y="4460675"/>
                <a:ext cx="76836" cy="697537"/>
              </a:xfrm>
              <a:custGeom>
                <a:avLst/>
                <a:gdLst/>
                <a:ahLst/>
                <a:cxnLst/>
                <a:rect l="l" t="t" r="r" b="b"/>
                <a:pathLst>
                  <a:path w="3067" h="27843" extrusionOk="0">
                    <a:moveTo>
                      <a:pt x="3059" y="1"/>
                    </a:moveTo>
                    <a:cubicBezTo>
                      <a:pt x="3049" y="1"/>
                      <a:pt x="3016" y="94"/>
                      <a:pt x="2961" y="270"/>
                    </a:cubicBezTo>
                    <a:cubicBezTo>
                      <a:pt x="2902" y="475"/>
                      <a:pt x="2825" y="737"/>
                      <a:pt x="2732" y="1055"/>
                    </a:cubicBezTo>
                    <a:cubicBezTo>
                      <a:pt x="2629" y="1397"/>
                      <a:pt x="2526" y="1819"/>
                      <a:pt x="2407" y="2310"/>
                    </a:cubicBezTo>
                    <a:cubicBezTo>
                      <a:pt x="2283" y="2800"/>
                      <a:pt x="2154" y="3361"/>
                      <a:pt x="2027" y="3985"/>
                    </a:cubicBezTo>
                    <a:cubicBezTo>
                      <a:pt x="1491" y="6472"/>
                      <a:pt x="932" y="9946"/>
                      <a:pt x="543" y="13809"/>
                    </a:cubicBezTo>
                    <a:cubicBezTo>
                      <a:pt x="157" y="17671"/>
                      <a:pt x="0" y="21186"/>
                      <a:pt x="8" y="23730"/>
                    </a:cubicBezTo>
                    <a:cubicBezTo>
                      <a:pt x="6" y="25002"/>
                      <a:pt x="43" y="26032"/>
                      <a:pt x="82" y="26741"/>
                    </a:cubicBezTo>
                    <a:cubicBezTo>
                      <a:pt x="106" y="27073"/>
                      <a:pt x="124" y="27343"/>
                      <a:pt x="140" y="27559"/>
                    </a:cubicBezTo>
                    <a:cubicBezTo>
                      <a:pt x="155" y="27744"/>
                      <a:pt x="167" y="27842"/>
                      <a:pt x="176" y="27842"/>
                    </a:cubicBezTo>
                    <a:cubicBezTo>
                      <a:pt x="185" y="27842"/>
                      <a:pt x="190" y="27743"/>
                      <a:pt x="190" y="27555"/>
                    </a:cubicBezTo>
                    <a:cubicBezTo>
                      <a:pt x="188" y="27341"/>
                      <a:pt x="184" y="27070"/>
                      <a:pt x="180" y="26738"/>
                    </a:cubicBezTo>
                    <a:cubicBezTo>
                      <a:pt x="172" y="26028"/>
                      <a:pt x="162" y="25000"/>
                      <a:pt x="188" y="23731"/>
                    </a:cubicBezTo>
                    <a:cubicBezTo>
                      <a:pt x="225" y="21194"/>
                      <a:pt x="411" y="17688"/>
                      <a:pt x="796" y="13835"/>
                    </a:cubicBezTo>
                    <a:cubicBezTo>
                      <a:pt x="1184" y="9979"/>
                      <a:pt x="1713" y="6510"/>
                      <a:pt x="2203" y="4020"/>
                    </a:cubicBezTo>
                    <a:cubicBezTo>
                      <a:pt x="2318" y="3396"/>
                      <a:pt x="2435" y="2833"/>
                      <a:pt x="2546" y="2342"/>
                    </a:cubicBezTo>
                    <a:cubicBezTo>
                      <a:pt x="2651" y="1849"/>
                      <a:pt x="2740" y="1424"/>
                      <a:pt x="2828" y="1080"/>
                    </a:cubicBezTo>
                    <a:lnTo>
                      <a:pt x="3012" y="283"/>
                    </a:lnTo>
                    <a:cubicBezTo>
                      <a:pt x="3050" y="100"/>
                      <a:pt x="3067" y="3"/>
                      <a:pt x="3059" y="1"/>
                    </a:cubicBezTo>
                    <a:cubicBezTo>
                      <a:pt x="3059" y="1"/>
                      <a:pt x="3059" y="1"/>
                      <a:pt x="30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8"/>
              <p:cNvSpPr/>
              <p:nvPr/>
            </p:nvSpPr>
            <p:spPr>
              <a:xfrm>
                <a:off x="1145821" y="4515541"/>
                <a:ext cx="233088" cy="472916"/>
              </a:xfrm>
              <a:custGeom>
                <a:avLst/>
                <a:gdLst/>
                <a:ahLst/>
                <a:cxnLst/>
                <a:rect l="l" t="t" r="r" b="b"/>
                <a:pathLst>
                  <a:path w="9304" h="18877" extrusionOk="0">
                    <a:moveTo>
                      <a:pt x="44" y="1"/>
                    </a:moveTo>
                    <a:cubicBezTo>
                      <a:pt x="42" y="1"/>
                      <a:pt x="41" y="1"/>
                      <a:pt x="41" y="2"/>
                    </a:cubicBezTo>
                    <a:cubicBezTo>
                      <a:pt x="0" y="56"/>
                      <a:pt x="1067" y="671"/>
                      <a:pt x="2420" y="2081"/>
                    </a:cubicBezTo>
                    <a:cubicBezTo>
                      <a:pt x="3767" y="3490"/>
                      <a:pt x="5334" y="5729"/>
                      <a:pt x="6520" y="8470"/>
                    </a:cubicBezTo>
                    <a:cubicBezTo>
                      <a:pt x="7127" y="9832"/>
                      <a:pt x="7613" y="11171"/>
                      <a:pt x="7977" y="12412"/>
                    </a:cubicBezTo>
                    <a:cubicBezTo>
                      <a:pt x="8359" y="13648"/>
                      <a:pt x="8615" y="14786"/>
                      <a:pt x="8811" y="15744"/>
                    </a:cubicBezTo>
                    <a:cubicBezTo>
                      <a:pt x="8997" y="16705"/>
                      <a:pt x="9107" y="17490"/>
                      <a:pt x="9174" y="18033"/>
                    </a:cubicBezTo>
                    <a:cubicBezTo>
                      <a:pt x="9230" y="18574"/>
                      <a:pt x="9268" y="18876"/>
                      <a:pt x="9286" y="18876"/>
                    </a:cubicBezTo>
                    <a:cubicBezTo>
                      <a:pt x="9286" y="18876"/>
                      <a:pt x="9286" y="18876"/>
                      <a:pt x="9286" y="18876"/>
                    </a:cubicBezTo>
                    <a:cubicBezTo>
                      <a:pt x="9303" y="18876"/>
                      <a:pt x="9298" y="18572"/>
                      <a:pt x="9272" y="18023"/>
                    </a:cubicBezTo>
                    <a:cubicBezTo>
                      <a:pt x="9235" y="17473"/>
                      <a:pt x="9153" y="16680"/>
                      <a:pt x="8988" y="15710"/>
                    </a:cubicBezTo>
                    <a:cubicBezTo>
                      <a:pt x="8815" y="14741"/>
                      <a:pt x="8575" y="13592"/>
                      <a:pt x="8203" y="12343"/>
                    </a:cubicBezTo>
                    <a:cubicBezTo>
                      <a:pt x="7849" y="11091"/>
                      <a:pt x="7365" y="9740"/>
                      <a:pt x="6754" y="8366"/>
                    </a:cubicBezTo>
                    <a:cubicBezTo>
                      <a:pt x="5557" y="5602"/>
                      <a:pt x="3946" y="3347"/>
                      <a:pt x="2549" y="1955"/>
                    </a:cubicBezTo>
                    <a:cubicBezTo>
                      <a:pt x="2221" y="1586"/>
                      <a:pt x="1857" y="1320"/>
                      <a:pt x="1566" y="1059"/>
                    </a:cubicBezTo>
                    <a:cubicBezTo>
                      <a:pt x="1414" y="934"/>
                      <a:pt x="1281" y="809"/>
                      <a:pt x="1146" y="710"/>
                    </a:cubicBezTo>
                    <a:lnTo>
                      <a:pt x="765" y="454"/>
                    </a:lnTo>
                    <a:cubicBezTo>
                      <a:pt x="327" y="161"/>
                      <a:pt x="74" y="1"/>
                      <a:pt x="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38"/>
            <p:cNvGrpSpPr/>
            <p:nvPr/>
          </p:nvGrpSpPr>
          <p:grpSpPr>
            <a:xfrm>
              <a:off x="5849049" y="2652711"/>
              <a:ext cx="2216325" cy="2594575"/>
              <a:chOff x="5315649" y="2652711"/>
              <a:chExt cx="2216325" cy="2594575"/>
            </a:xfrm>
          </p:grpSpPr>
          <p:sp>
            <p:nvSpPr>
              <p:cNvPr id="442" name="Google Shape;442;p38"/>
              <p:cNvSpPr/>
              <p:nvPr/>
            </p:nvSpPr>
            <p:spPr>
              <a:xfrm>
                <a:off x="6455475" y="2870838"/>
                <a:ext cx="120400" cy="120450"/>
              </a:xfrm>
              <a:custGeom>
                <a:avLst/>
                <a:gdLst/>
                <a:ahLst/>
                <a:cxnLst/>
                <a:rect l="l" t="t" r="r" b="b"/>
                <a:pathLst>
                  <a:path w="4816" h="4818" extrusionOk="0">
                    <a:moveTo>
                      <a:pt x="2309" y="0"/>
                    </a:moveTo>
                    <a:lnTo>
                      <a:pt x="2020" y="586"/>
                    </a:lnTo>
                    <a:cubicBezTo>
                      <a:pt x="1695" y="1243"/>
                      <a:pt x="1188" y="1793"/>
                      <a:pt x="560" y="2171"/>
                    </a:cubicBezTo>
                    <a:lnTo>
                      <a:pt x="0" y="2508"/>
                    </a:lnTo>
                    <a:lnTo>
                      <a:pt x="586" y="2798"/>
                    </a:lnTo>
                    <a:cubicBezTo>
                      <a:pt x="1243" y="3122"/>
                      <a:pt x="1793" y="3629"/>
                      <a:pt x="2171" y="4257"/>
                    </a:cubicBezTo>
                    <a:lnTo>
                      <a:pt x="2508" y="4817"/>
                    </a:lnTo>
                    <a:lnTo>
                      <a:pt x="2798" y="4231"/>
                    </a:lnTo>
                    <a:cubicBezTo>
                      <a:pt x="3122" y="3574"/>
                      <a:pt x="3628" y="3024"/>
                      <a:pt x="4257" y="2646"/>
                    </a:cubicBezTo>
                    <a:lnTo>
                      <a:pt x="4816" y="2310"/>
                    </a:lnTo>
                    <a:lnTo>
                      <a:pt x="4231" y="2020"/>
                    </a:lnTo>
                    <a:cubicBezTo>
                      <a:pt x="3574" y="1695"/>
                      <a:pt x="3024" y="1188"/>
                      <a:pt x="2646" y="561"/>
                    </a:cubicBezTo>
                    <a:lnTo>
                      <a:pt x="23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8"/>
              <p:cNvSpPr/>
              <p:nvPr/>
            </p:nvSpPr>
            <p:spPr>
              <a:xfrm>
                <a:off x="6288774" y="2652711"/>
                <a:ext cx="677475" cy="575350"/>
              </a:xfrm>
              <a:custGeom>
                <a:avLst/>
                <a:gdLst/>
                <a:ahLst/>
                <a:cxnLst/>
                <a:rect l="l" t="t" r="r" b="b"/>
                <a:pathLst>
                  <a:path w="27099" h="23014" extrusionOk="0">
                    <a:moveTo>
                      <a:pt x="7844" y="0"/>
                    </a:moveTo>
                    <a:cubicBezTo>
                      <a:pt x="5753" y="0"/>
                      <a:pt x="3675" y="710"/>
                      <a:pt x="2330" y="2275"/>
                    </a:cubicBezTo>
                    <a:cubicBezTo>
                      <a:pt x="1009" y="3814"/>
                      <a:pt x="576" y="5908"/>
                      <a:pt x="278" y="7913"/>
                    </a:cubicBezTo>
                    <a:cubicBezTo>
                      <a:pt x="124" y="8951"/>
                      <a:pt x="1" y="10055"/>
                      <a:pt x="432" y="11012"/>
                    </a:cubicBezTo>
                    <a:cubicBezTo>
                      <a:pt x="892" y="12030"/>
                      <a:pt x="2005" y="12686"/>
                      <a:pt x="3111" y="12686"/>
                    </a:cubicBezTo>
                    <a:cubicBezTo>
                      <a:pt x="3382" y="12686"/>
                      <a:pt x="3653" y="12646"/>
                      <a:pt x="3914" y="12563"/>
                    </a:cubicBezTo>
                    <a:lnTo>
                      <a:pt x="25937" y="23014"/>
                    </a:lnTo>
                    <a:cubicBezTo>
                      <a:pt x="25937" y="18827"/>
                      <a:pt x="27098" y="14620"/>
                      <a:pt x="27032" y="12044"/>
                    </a:cubicBezTo>
                    <a:cubicBezTo>
                      <a:pt x="26967" y="9470"/>
                      <a:pt x="25335" y="6756"/>
                      <a:pt x="22800" y="6300"/>
                    </a:cubicBezTo>
                    <a:cubicBezTo>
                      <a:pt x="21910" y="6140"/>
                      <a:pt x="20979" y="6262"/>
                      <a:pt x="20103" y="6043"/>
                    </a:cubicBezTo>
                    <a:cubicBezTo>
                      <a:pt x="19065" y="5784"/>
                      <a:pt x="18207" y="5077"/>
                      <a:pt x="17375" y="4407"/>
                    </a:cubicBezTo>
                    <a:cubicBezTo>
                      <a:pt x="15183" y="2643"/>
                      <a:pt x="12824" y="951"/>
                      <a:pt x="10093" y="275"/>
                    </a:cubicBezTo>
                    <a:cubicBezTo>
                      <a:pt x="9365" y="94"/>
                      <a:pt x="8604" y="0"/>
                      <a:pt x="78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a:off x="6335524" y="2866186"/>
                <a:ext cx="570100" cy="1027400"/>
              </a:xfrm>
              <a:custGeom>
                <a:avLst/>
                <a:gdLst/>
                <a:ahLst/>
                <a:cxnLst/>
                <a:rect l="l" t="t" r="r" b="b"/>
                <a:pathLst>
                  <a:path w="22804" h="41096" extrusionOk="0">
                    <a:moveTo>
                      <a:pt x="9239" y="1"/>
                    </a:moveTo>
                    <a:cubicBezTo>
                      <a:pt x="6464" y="1"/>
                      <a:pt x="3673" y="556"/>
                      <a:pt x="1037" y="1689"/>
                    </a:cubicBezTo>
                    <a:cubicBezTo>
                      <a:pt x="1037" y="1689"/>
                      <a:pt x="1" y="15419"/>
                      <a:pt x="74" y="21397"/>
                    </a:cubicBezTo>
                    <a:cubicBezTo>
                      <a:pt x="148" y="27376"/>
                      <a:pt x="6128" y="28305"/>
                      <a:pt x="6128" y="28305"/>
                    </a:cubicBezTo>
                    <a:cubicBezTo>
                      <a:pt x="6128" y="28305"/>
                      <a:pt x="5271" y="38692"/>
                      <a:pt x="5361" y="40369"/>
                    </a:cubicBezTo>
                    <a:lnTo>
                      <a:pt x="21183" y="41096"/>
                    </a:lnTo>
                    <a:lnTo>
                      <a:pt x="22803" y="4996"/>
                    </a:lnTo>
                    <a:lnTo>
                      <a:pt x="21917" y="4314"/>
                    </a:lnTo>
                    <a:cubicBezTo>
                      <a:pt x="18221" y="1469"/>
                      <a:pt x="13751" y="1"/>
                      <a:pt x="92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6488149" y="3516261"/>
                <a:ext cx="195225" cy="95300"/>
              </a:xfrm>
              <a:custGeom>
                <a:avLst/>
                <a:gdLst/>
                <a:ahLst/>
                <a:cxnLst/>
                <a:rect l="l" t="t" r="r" b="b"/>
                <a:pathLst>
                  <a:path w="7809" h="3812" extrusionOk="0">
                    <a:moveTo>
                      <a:pt x="7809" y="1"/>
                    </a:moveTo>
                    <a:lnTo>
                      <a:pt x="7809" y="1"/>
                    </a:lnTo>
                    <a:cubicBezTo>
                      <a:pt x="4580" y="2029"/>
                      <a:pt x="1505" y="2227"/>
                      <a:pt x="423" y="2227"/>
                    </a:cubicBezTo>
                    <a:cubicBezTo>
                      <a:pt x="160" y="2227"/>
                      <a:pt x="14" y="2216"/>
                      <a:pt x="14" y="2216"/>
                    </a:cubicBezTo>
                    <a:lnTo>
                      <a:pt x="0" y="3765"/>
                    </a:lnTo>
                    <a:cubicBezTo>
                      <a:pt x="352" y="3797"/>
                      <a:pt x="689" y="3812"/>
                      <a:pt x="1013" y="3812"/>
                    </a:cubicBezTo>
                    <a:cubicBezTo>
                      <a:pt x="6177" y="3812"/>
                      <a:pt x="7808" y="1"/>
                      <a:pt x="7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6881249" y="3141186"/>
                <a:ext cx="107450" cy="156050"/>
              </a:xfrm>
              <a:custGeom>
                <a:avLst/>
                <a:gdLst/>
                <a:ahLst/>
                <a:cxnLst/>
                <a:rect l="l" t="t" r="r" b="b"/>
                <a:pathLst>
                  <a:path w="4298" h="6242" extrusionOk="0">
                    <a:moveTo>
                      <a:pt x="1556" y="0"/>
                    </a:moveTo>
                    <a:cubicBezTo>
                      <a:pt x="852" y="0"/>
                      <a:pt x="275" y="172"/>
                      <a:pt x="237" y="188"/>
                    </a:cubicBezTo>
                    <a:cubicBezTo>
                      <a:pt x="237" y="188"/>
                      <a:pt x="1" y="5939"/>
                      <a:pt x="4" y="6057"/>
                    </a:cubicBezTo>
                    <a:cubicBezTo>
                      <a:pt x="5" y="6098"/>
                      <a:pt x="496" y="6241"/>
                      <a:pt x="1143" y="6241"/>
                    </a:cubicBezTo>
                    <a:cubicBezTo>
                      <a:pt x="2361" y="6241"/>
                      <a:pt x="4130" y="5731"/>
                      <a:pt x="4216" y="3061"/>
                    </a:cubicBezTo>
                    <a:cubicBezTo>
                      <a:pt x="4298" y="492"/>
                      <a:pt x="2746" y="0"/>
                      <a:pt x="15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6913449" y="3174636"/>
                <a:ext cx="47775" cy="89150"/>
              </a:xfrm>
              <a:custGeom>
                <a:avLst/>
                <a:gdLst/>
                <a:ahLst/>
                <a:cxnLst/>
                <a:rect l="l" t="t" r="r" b="b"/>
                <a:pathLst>
                  <a:path w="1911" h="3566" extrusionOk="0">
                    <a:moveTo>
                      <a:pt x="866" y="0"/>
                    </a:moveTo>
                    <a:cubicBezTo>
                      <a:pt x="746" y="0"/>
                      <a:pt x="635" y="35"/>
                      <a:pt x="554" y="98"/>
                    </a:cubicBezTo>
                    <a:cubicBezTo>
                      <a:pt x="471" y="159"/>
                      <a:pt x="411" y="248"/>
                      <a:pt x="385" y="349"/>
                    </a:cubicBezTo>
                    <a:cubicBezTo>
                      <a:pt x="349" y="507"/>
                      <a:pt x="413" y="588"/>
                      <a:pt x="430" y="588"/>
                    </a:cubicBezTo>
                    <a:cubicBezTo>
                      <a:pt x="431" y="588"/>
                      <a:pt x="432" y="588"/>
                      <a:pt x="432" y="588"/>
                    </a:cubicBezTo>
                    <a:cubicBezTo>
                      <a:pt x="454" y="581"/>
                      <a:pt x="431" y="499"/>
                      <a:pt x="489" y="386"/>
                    </a:cubicBezTo>
                    <a:cubicBezTo>
                      <a:pt x="533" y="293"/>
                      <a:pt x="649" y="191"/>
                      <a:pt x="809" y="191"/>
                    </a:cubicBezTo>
                    <a:cubicBezTo>
                      <a:pt x="842" y="191"/>
                      <a:pt x="878" y="195"/>
                      <a:pt x="915" y="205"/>
                    </a:cubicBezTo>
                    <a:cubicBezTo>
                      <a:pt x="1131" y="250"/>
                      <a:pt x="1318" y="465"/>
                      <a:pt x="1433" y="768"/>
                    </a:cubicBezTo>
                    <a:cubicBezTo>
                      <a:pt x="1564" y="1093"/>
                      <a:pt x="1621" y="1443"/>
                      <a:pt x="1600" y="1794"/>
                    </a:cubicBezTo>
                    <a:cubicBezTo>
                      <a:pt x="1557" y="2530"/>
                      <a:pt x="1172" y="3204"/>
                      <a:pt x="735" y="3349"/>
                    </a:cubicBezTo>
                    <a:cubicBezTo>
                      <a:pt x="653" y="3376"/>
                      <a:pt x="574" y="3387"/>
                      <a:pt x="501" y="3387"/>
                    </a:cubicBezTo>
                    <a:cubicBezTo>
                      <a:pt x="380" y="3387"/>
                      <a:pt x="275" y="3357"/>
                      <a:pt x="203" y="3321"/>
                    </a:cubicBezTo>
                    <a:cubicBezTo>
                      <a:pt x="95" y="3267"/>
                      <a:pt x="42" y="3208"/>
                      <a:pt x="20" y="3208"/>
                    </a:cubicBezTo>
                    <a:cubicBezTo>
                      <a:pt x="18" y="3208"/>
                      <a:pt x="16" y="3209"/>
                      <a:pt x="15" y="3210"/>
                    </a:cubicBezTo>
                    <a:cubicBezTo>
                      <a:pt x="1" y="3217"/>
                      <a:pt x="18" y="3309"/>
                      <a:pt x="142" y="3415"/>
                    </a:cubicBezTo>
                    <a:cubicBezTo>
                      <a:pt x="235" y="3491"/>
                      <a:pt x="397" y="3565"/>
                      <a:pt x="599" y="3565"/>
                    </a:cubicBezTo>
                    <a:cubicBezTo>
                      <a:pt x="659" y="3565"/>
                      <a:pt x="723" y="3558"/>
                      <a:pt x="791" y="3543"/>
                    </a:cubicBezTo>
                    <a:cubicBezTo>
                      <a:pt x="1386" y="3391"/>
                      <a:pt x="1833" y="2633"/>
                      <a:pt x="1885" y="1810"/>
                    </a:cubicBezTo>
                    <a:cubicBezTo>
                      <a:pt x="1910" y="1394"/>
                      <a:pt x="1827" y="992"/>
                      <a:pt x="1675" y="663"/>
                    </a:cubicBezTo>
                    <a:cubicBezTo>
                      <a:pt x="1540" y="337"/>
                      <a:pt x="1265" y="38"/>
                      <a:pt x="951" y="6"/>
                    </a:cubicBezTo>
                    <a:cubicBezTo>
                      <a:pt x="922" y="2"/>
                      <a:pt x="894" y="0"/>
                      <a:pt x="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6393999" y="3123361"/>
                <a:ext cx="43425" cy="40875"/>
              </a:xfrm>
              <a:custGeom>
                <a:avLst/>
                <a:gdLst/>
                <a:ahLst/>
                <a:cxnLst/>
                <a:rect l="l" t="t" r="r" b="b"/>
                <a:pathLst>
                  <a:path w="1737" h="1635" extrusionOk="0">
                    <a:moveTo>
                      <a:pt x="850" y="0"/>
                    </a:moveTo>
                    <a:cubicBezTo>
                      <a:pt x="401" y="0"/>
                      <a:pt x="32" y="337"/>
                      <a:pt x="16" y="772"/>
                    </a:cubicBezTo>
                    <a:cubicBezTo>
                      <a:pt x="1" y="1223"/>
                      <a:pt x="369" y="1608"/>
                      <a:pt x="840" y="1633"/>
                    </a:cubicBezTo>
                    <a:cubicBezTo>
                      <a:pt x="856" y="1634"/>
                      <a:pt x="873" y="1635"/>
                      <a:pt x="889" y="1635"/>
                    </a:cubicBezTo>
                    <a:cubicBezTo>
                      <a:pt x="1338" y="1635"/>
                      <a:pt x="1705" y="1299"/>
                      <a:pt x="1720" y="864"/>
                    </a:cubicBezTo>
                    <a:cubicBezTo>
                      <a:pt x="1737" y="413"/>
                      <a:pt x="1368" y="27"/>
                      <a:pt x="898" y="2"/>
                    </a:cubicBezTo>
                    <a:cubicBezTo>
                      <a:pt x="882" y="1"/>
                      <a:pt x="866" y="0"/>
                      <a:pt x="8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6388424" y="3096211"/>
                <a:ext cx="86625" cy="22900"/>
              </a:xfrm>
              <a:custGeom>
                <a:avLst/>
                <a:gdLst/>
                <a:ahLst/>
                <a:cxnLst/>
                <a:rect l="l" t="t" r="r" b="b"/>
                <a:pathLst>
                  <a:path w="3465" h="916" extrusionOk="0">
                    <a:moveTo>
                      <a:pt x="1718" y="1"/>
                    </a:moveTo>
                    <a:cubicBezTo>
                      <a:pt x="1715" y="1"/>
                      <a:pt x="1712" y="1"/>
                      <a:pt x="1709" y="1"/>
                    </a:cubicBezTo>
                    <a:cubicBezTo>
                      <a:pt x="1137" y="3"/>
                      <a:pt x="655" y="214"/>
                      <a:pt x="379" y="431"/>
                    </a:cubicBezTo>
                    <a:cubicBezTo>
                      <a:pt x="96" y="647"/>
                      <a:pt x="1" y="848"/>
                      <a:pt x="53" y="899"/>
                    </a:cubicBezTo>
                    <a:cubicBezTo>
                      <a:pt x="64" y="910"/>
                      <a:pt x="81" y="915"/>
                      <a:pt x="103" y="915"/>
                    </a:cubicBezTo>
                    <a:cubicBezTo>
                      <a:pt x="296" y="915"/>
                      <a:pt x="898" y="533"/>
                      <a:pt x="1718" y="533"/>
                    </a:cubicBezTo>
                    <a:cubicBezTo>
                      <a:pt x="1720" y="533"/>
                      <a:pt x="1722" y="533"/>
                      <a:pt x="1725" y="533"/>
                    </a:cubicBezTo>
                    <a:cubicBezTo>
                      <a:pt x="1734" y="533"/>
                      <a:pt x="1744" y="533"/>
                      <a:pt x="1753" y="533"/>
                    </a:cubicBezTo>
                    <a:cubicBezTo>
                      <a:pt x="2558" y="533"/>
                      <a:pt x="3172" y="900"/>
                      <a:pt x="3365" y="900"/>
                    </a:cubicBezTo>
                    <a:cubicBezTo>
                      <a:pt x="3389" y="900"/>
                      <a:pt x="3406" y="894"/>
                      <a:pt x="3417" y="882"/>
                    </a:cubicBezTo>
                    <a:cubicBezTo>
                      <a:pt x="3465" y="833"/>
                      <a:pt x="3357" y="632"/>
                      <a:pt x="3064" y="419"/>
                    </a:cubicBezTo>
                    <a:cubicBezTo>
                      <a:pt x="2776" y="206"/>
                      <a:pt x="2287" y="1"/>
                      <a:pt x="1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8"/>
              <p:cNvSpPr/>
              <p:nvPr/>
            </p:nvSpPr>
            <p:spPr>
              <a:xfrm>
                <a:off x="6618949" y="3128761"/>
                <a:ext cx="43450" cy="40875"/>
              </a:xfrm>
              <a:custGeom>
                <a:avLst/>
                <a:gdLst/>
                <a:ahLst/>
                <a:cxnLst/>
                <a:rect l="l" t="t" r="r" b="b"/>
                <a:pathLst>
                  <a:path w="1738" h="1635" extrusionOk="0">
                    <a:moveTo>
                      <a:pt x="849" y="1"/>
                    </a:moveTo>
                    <a:cubicBezTo>
                      <a:pt x="402" y="1"/>
                      <a:pt x="31" y="337"/>
                      <a:pt x="17" y="772"/>
                    </a:cubicBezTo>
                    <a:cubicBezTo>
                      <a:pt x="0" y="1223"/>
                      <a:pt x="369" y="1608"/>
                      <a:pt x="841" y="1634"/>
                    </a:cubicBezTo>
                    <a:cubicBezTo>
                      <a:pt x="857" y="1635"/>
                      <a:pt x="873" y="1635"/>
                      <a:pt x="889" y="1635"/>
                    </a:cubicBezTo>
                    <a:cubicBezTo>
                      <a:pt x="1339" y="1635"/>
                      <a:pt x="1705" y="1299"/>
                      <a:pt x="1721" y="865"/>
                    </a:cubicBezTo>
                    <a:cubicBezTo>
                      <a:pt x="1737" y="414"/>
                      <a:pt x="1368" y="27"/>
                      <a:pt x="898" y="2"/>
                    </a:cubicBezTo>
                    <a:cubicBezTo>
                      <a:pt x="882" y="1"/>
                      <a:pt x="865" y="1"/>
                      <a:pt x="8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8"/>
              <p:cNvSpPr/>
              <p:nvPr/>
            </p:nvSpPr>
            <p:spPr>
              <a:xfrm>
                <a:off x="6614249" y="3100511"/>
                <a:ext cx="86625" cy="22875"/>
              </a:xfrm>
              <a:custGeom>
                <a:avLst/>
                <a:gdLst/>
                <a:ahLst/>
                <a:cxnLst/>
                <a:rect l="l" t="t" r="r" b="b"/>
                <a:pathLst>
                  <a:path w="3465" h="915" extrusionOk="0">
                    <a:moveTo>
                      <a:pt x="1718" y="0"/>
                    </a:moveTo>
                    <a:cubicBezTo>
                      <a:pt x="1715" y="0"/>
                      <a:pt x="1712" y="0"/>
                      <a:pt x="1709" y="0"/>
                    </a:cubicBezTo>
                    <a:cubicBezTo>
                      <a:pt x="1136" y="3"/>
                      <a:pt x="655" y="214"/>
                      <a:pt x="378" y="430"/>
                    </a:cubicBezTo>
                    <a:cubicBezTo>
                      <a:pt x="96" y="646"/>
                      <a:pt x="0" y="848"/>
                      <a:pt x="52" y="898"/>
                    </a:cubicBezTo>
                    <a:cubicBezTo>
                      <a:pt x="63" y="910"/>
                      <a:pt x="80" y="915"/>
                      <a:pt x="102" y="915"/>
                    </a:cubicBezTo>
                    <a:cubicBezTo>
                      <a:pt x="294" y="915"/>
                      <a:pt x="896" y="533"/>
                      <a:pt x="1714" y="533"/>
                    </a:cubicBezTo>
                    <a:cubicBezTo>
                      <a:pt x="1717" y="533"/>
                      <a:pt x="1720" y="533"/>
                      <a:pt x="1723" y="533"/>
                    </a:cubicBezTo>
                    <a:cubicBezTo>
                      <a:pt x="1734" y="533"/>
                      <a:pt x="1744" y="533"/>
                      <a:pt x="1755" y="533"/>
                    </a:cubicBezTo>
                    <a:cubicBezTo>
                      <a:pt x="2560" y="533"/>
                      <a:pt x="3172" y="900"/>
                      <a:pt x="3364" y="900"/>
                    </a:cubicBezTo>
                    <a:cubicBezTo>
                      <a:pt x="3387" y="900"/>
                      <a:pt x="3404" y="895"/>
                      <a:pt x="3415" y="883"/>
                    </a:cubicBezTo>
                    <a:cubicBezTo>
                      <a:pt x="3464" y="832"/>
                      <a:pt x="3357" y="631"/>
                      <a:pt x="3062" y="418"/>
                    </a:cubicBezTo>
                    <a:cubicBezTo>
                      <a:pt x="2776" y="206"/>
                      <a:pt x="2286" y="0"/>
                      <a:pt x="1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8"/>
              <p:cNvSpPr/>
              <p:nvPr/>
            </p:nvSpPr>
            <p:spPr>
              <a:xfrm>
                <a:off x="6471749" y="3101886"/>
                <a:ext cx="73525" cy="192350"/>
              </a:xfrm>
              <a:custGeom>
                <a:avLst/>
                <a:gdLst/>
                <a:ahLst/>
                <a:cxnLst/>
                <a:rect l="l" t="t" r="r" b="b"/>
                <a:pathLst>
                  <a:path w="2941" h="7694" extrusionOk="0">
                    <a:moveTo>
                      <a:pt x="2834" y="1"/>
                    </a:moveTo>
                    <a:cubicBezTo>
                      <a:pt x="2719" y="1"/>
                      <a:pt x="1861" y="2018"/>
                      <a:pt x="907" y="4538"/>
                    </a:cubicBezTo>
                    <a:cubicBezTo>
                      <a:pt x="675" y="5165"/>
                      <a:pt x="453" y="5764"/>
                      <a:pt x="242" y="6336"/>
                    </a:cubicBezTo>
                    <a:cubicBezTo>
                      <a:pt x="153" y="6601"/>
                      <a:pt x="0" y="6905"/>
                      <a:pt x="120" y="7255"/>
                    </a:cubicBezTo>
                    <a:cubicBezTo>
                      <a:pt x="184" y="7431"/>
                      <a:pt x="355" y="7557"/>
                      <a:pt x="505" y="7599"/>
                    </a:cubicBezTo>
                    <a:cubicBezTo>
                      <a:pt x="657" y="7645"/>
                      <a:pt x="788" y="7647"/>
                      <a:pt x="904" y="7654"/>
                    </a:cubicBezTo>
                    <a:cubicBezTo>
                      <a:pt x="1385" y="7680"/>
                      <a:pt x="1771" y="7694"/>
                      <a:pt x="2033" y="7694"/>
                    </a:cubicBezTo>
                    <a:cubicBezTo>
                      <a:pt x="2279" y="7694"/>
                      <a:pt x="2415" y="7682"/>
                      <a:pt x="2417" y="7656"/>
                    </a:cubicBezTo>
                    <a:cubicBezTo>
                      <a:pt x="2421" y="7605"/>
                      <a:pt x="1850" y="7506"/>
                      <a:pt x="924" y="7387"/>
                    </a:cubicBezTo>
                    <a:cubicBezTo>
                      <a:pt x="690" y="7363"/>
                      <a:pt x="468" y="7317"/>
                      <a:pt x="429" y="7156"/>
                    </a:cubicBezTo>
                    <a:cubicBezTo>
                      <a:pt x="374" y="6987"/>
                      <a:pt x="471" y="6734"/>
                      <a:pt x="585" y="6461"/>
                    </a:cubicBezTo>
                    <a:cubicBezTo>
                      <a:pt x="805" y="5893"/>
                      <a:pt x="1037" y="5297"/>
                      <a:pt x="1279" y="4674"/>
                    </a:cubicBezTo>
                    <a:cubicBezTo>
                      <a:pt x="2243" y="2131"/>
                      <a:pt x="2940" y="39"/>
                      <a:pt x="2837" y="1"/>
                    </a:cubicBezTo>
                    <a:cubicBezTo>
                      <a:pt x="2836" y="1"/>
                      <a:pt x="2835" y="1"/>
                      <a:pt x="2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8"/>
              <p:cNvSpPr/>
              <p:nvPr/>
            </p:nvSpPr>
            <p:spPr>
              <a:xfrm>
                <a:off x="6526224" y="3309186"/>
                <a:ext cx="78025" cy="66050"/>
              </a:xfrm>
              <a:custGeom>
                <a:avLst/>
                <a:gdLst/>
                <a:ahLst/>
                <a:cxnLst/>
                <a:rect l="l" t="t" r="r" b="b"/>
                <a:pathLst>
                  <a:path w="3121" h="2642" extrusionOk="0">
                    <a:moveTo>
                      <a:pt x="2944" y="0"/>
                    </a:moveTo>
                    <a:cubicBezTo>
                      <a:pt x="2944" y="0"/>
                      <a:pt x="2943" y="0"/>
                      <a:pt x="2942" y="0"/>
                    </a:cubicBezTo>
                    <a:cubicBezTo>
                      <a:pt x="2942" y="0"/>
                      <a:pt x="2941" y="0"/>
                      <a:pt x="2940" y="0"/>
                    </a:cubicBezTo>
                    <a:cubicBezTo>
                      <a:pt x="2793" y="0"/>
                      <a:pt x="2787" y="992"/>
                      <a:pt x="1937" y="1697"/>
                    </a:cubicBezTo>
                    <a:cubicBezTo>
                      <a:pt x="1085" y="2407"/>
                      <a:pt x="22" y="2295"/>
                      <a:pt x="14" y="2434"/>
                    </a:cubicBezTo>
                    <a:cubicBezTo>
                      <a:pt x="1" y="2497"/>
                      <a:pt x="251" y="2629"/>
                      <a:pt x="700" y="2641"/>
                    </a:cubicBezTo>
                    <a:cubicBezTo>
                      <a:pt x="721" y="2641"/>
                      <a:pt x="742" y="2642"/>
                      <a:pt x="764" y="2642"/>
                    </a:cubicBezTo>
                    <a:cubicBezTo>
                      <a:pt x="1202" y="2642"/>
                      <a:pt x="1808" y="2493"/>
                      <a:pt x="2305" y="2081"/>
                    </a:cubicBezTo>
                    <a:cubicBezTo>
                      <a:pt x="2828" y="1648"/>
                      <a:pt x="3050" y="1067"/>
                      <a:pt x="3084" y="659"/>
                    </a:cubicBezTo>
                    <a:cubicBezTo>
                      <a:pt x="3121" y="247"/>
                      <a:pt x="3013" y="0"/>
                      <a:pt x="29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8"/>
              <p:cNvSpPr/>
              <p:nvPr/>
            </p:nvSpPr>
            <p:spPr>
              <a:xfrm>
                <a:off x="6608649" y="3015686"/>
                <a:ext cx="107025" cy="30750"/>
              </a:xfrm>
              <a:custGeom>
                <a:avLst/>
                <a:gdLst/>
                <a:ahLst/>
                <a:cxnLst/>
                <a:rect l="l" t="t" r="r" b="b"/>
                <a:pathLst>
                  <a:path w="4281" h="1230" extrusionOk="0">
                    <a:moveTo>
                      <a:pt x="1805" y="0"/>
                    </a:moveTo>
                    <a:cubicBezTo>
                      <a:pt x="1325" y="0"/>
                      <a:pt x="899" y="91"/>
                      <a:pt x="593" y="216"/>
                    </a:cubicBezTo>
                    <a:cubicBezTo>
                      <a:pt x="199" y="375"/>
                      <a:pt x="0" y="571"/>
                      <a:pt x="39" y="689"/>
                    </a:cubicBezTo>
                    <a:cubicBezTo>
                      <a:pt x="129" y="940"/>
                      <a:pt x="1046" y="821"/>
                      <a:pt x="2124" y="951"/>
                    </a:cubicBezTo>
                    <a:cubicBezTo>
                      <a:pt x="2934" y="1032"/>
                      <a:pt x="3625" y="1229"/>
                      <a:pt x="3980" y="1229"/>
                    </a:cubicBezTo>
                    <a:cubicBezTo>
                      <a:pt x="4100" y="1229"/>
                      <a:pt x="4181" y="1207"/>
                      <a:pt x="4217" y="1151"/>
                    </a:cubicBezTo>
                    <a:cubicBezTo>
                      <a:pt x="4281" y="1043"/>
                      <a:pt x="4129" y="808"/>
                      <a:pt x="3777" y="566"/>
                    </a:cubicBezTo>
                    <a:cubicBezTo>
                      <a:pt x="3429" y="325"/>
                      <a:pt x="2873" y="95"/>
                      <a:pt x="2226" y="24"/>
                    </a:cubicBezTo>
                    <a:cubicBezTo>
                      <a:pt x="2082" y="8"/>
                      <a:pt x="1941" y="0"/>
                      <a:pt x="1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8"/>
              <p:cNvSpPr/>
              <p:nvPr/>
            </p:nvSpPr>
            <p:spPr>
              <a:xfrm>
                <a:off x="6396399" y="3028386"/>
                <a:ext cx="81175" cy="26075"/>
              </a:xfrm>
              <a:custGeom>
                <a:avLst/>
                <a:gdLst/>
                <a:ahLst/>
                <a:cxnLst/>
                <a:rect l="l" t="t" r="r" b="b"/>
                <a:pathLst>
                  <a:path w="3247" h="1043" extrusionOk="0">
                    <a:moveTo>
                      <a:pt x="1668" y="0"/>
                    </a:moveTo>
                    <a:cubicBezTo>
                      <a:pt x="1645" y="0"/>
                      <a:pt x="1622" y="1"/>
                      <a:pt x="1599" y="1"/>
                    </a:cubicBezTo>
                    <a:cubicBezTo>
                      <a:pt x="1076" y="17"/>
                      <a:pt x="622" y="208"/>
                      <a:pt x="357" y="421"/>
                    </a:cubicBezTo>
                    <a:cubicBezTo>
                      <a:pt x="89" y="635"/>
                      <a:pt x="0" y="851"/>
                      <a:pt x="72" y="952"/>
                    </a:cubicBezTo>
                    <a:cubicBezTo>
                      <a:pt x="124" y="1019"/>
                      <a:pt x="225" y="1042"/>
                      <a:pt x="364" y="1042"/>
                    </a:cubicBezTo>
                    <a:cubicBezTo>
                      <a:pt x="655" y="1042"/>
                      <a:pt x="1112" y="941"/>
                      <a:pt x="1627" y="934"/>
                    </a:cubicBezTo>
                    <a:cubicBezTo>
                      <a:pt x="1705" y="930"/>
                      <a:pt x="1781" y="929"/>
                      <a:pt x="1856" y="929"/>
                    </a:cubicBezTo>
                    <a:cubicBezTo>
                      <a:pt x="2222" y="929"/>
                      <a:pt x="2550" y="967"/>
                      <a:pt x="2792" y="967"/>
                    </a:cubicBezTo>
                    <a:cubicBezTo>
                      <a:pt x="2984" y="967"/>
                      <a:pt x="3122" y="943"/>
                      <a:pt x="3181" y="856"/>
                    </a:cubicBezTo>
                    <a:cubicBezTo>
                      <a:pt x="3247" y="749"/>
                      <a:pt x="3145" y="541"/>
                      <a:pt x="2864" y="343"/>
                    </a:cubicBezTo>
                    <a:cubicBezTo>
                      <a:pt x="2598" y="155"/>
                      <a:pt x="2163" y="0"/>
                      <a:pt x="1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8"/>
              <p:cNvSpPr/>
              <p:nvPr/>
            </p:nvSpPr>
            <p:spPr>
              <a:xfrm>
                <a:off x="6307024" y="2809586"/>
                <a:ext cx="614225" cy="377150"/>
              </a:xfrm>
              <a:custGeom>
                <a:avLst/>
                <a:gdLst/>
                <a:ahLst/>
                <a:cxnLst/>
                <a:rect l="l" t="t" r="r" b="b"/>
                <a:pathLst>
                  <a:path w="24569" h="15086" extrusionOk="0">
                    <a:moveTo>
                      <a:pt x="24265" y="6987"/>
                    </a:moveTo>
                    <a:cubicBezTo>
                      <a:pt x="24264" y="7013"/>
                      <a:pt x="24263" y="7040"/>
                      <a:pt x="24262" y="7067"/>
                    </a:cubicBezTo>
                    <a:lnTo>
                      <a:pt x="24262" y="7067"/>
                    </a:lnTo>
                    <a:cubicBezTo>
                      <a:pt x="24266" y="7105"/>
                      <a:pt x="24269" y="7143"/>
                      <a:pt x="24270" y="7181"/>
                    </a:cubicBezTo>
                    <a:lnTo>
                      <a:pt x="24265" y="6987"/>
                    </a:lnTo>
                    <a:close/>
                    <a:moveTo>
                      <a:pt x="8932" y="1"/>
                    </a:moveTo>
                    <a:cubicBezTo>
                      <a:pt x="7166" y="1"/>
                      <a:pt x="5407" y="234"/>
                      <a:pt x="3702" y="736"/>
                    </a:cubicBezTo>
                    <a:cubicBezTo>
                      <a:pt x="2248" y="1163"/>
                      <a:pt x="686" y="1954"/>
                      <a:pt x="274" y="3413"/>
                    </a:cubicBezTo>
                    <a:cubicBezTo>
                      <a:pt x="0" y="4383"/>
                      <a:pt x="385" y="5529"/>
                      <a:pt x="1245" y="6052"/>
                    </a:cubicBezTo>
                    <a:cubicBezTo>
                      <a:pt x="1551" y="6238"/>
                      <a:pt x="1908" y="6327"/>
                      <a:pt x="2266" y="6327"/>
                    </a:cubicBezTo>
                    <a:cubicBezTo>
                      <a:pt x="2914" y="6327"/>
                      <a:pt x="3563" y="6033"/>
                      <a:pt x="3908" y="5483"/>
                    </a:cubicBezTo>
                    <a:cubicBezTo>
                      <a:pt x="4802" y="6347"/>
                      <a:pt x="6041" y="6836"/>
                      <a:pt x="7283" y="6836"/>
                    </a:cubicBezTo>
                    <a:cubicBezTo>
                      <a:pt x="7484" y="6836"/>
                      <a:pt x="7686" y="6823"/>
                      <a:pt x="7886" y="6796"/>
                    </a:cubicBezTo>
                    <a:cubicBezTo>
                      <a:pt x="9317" y="6609"/>
                      <a:pt x="10644" y="5739"/>
                      <a:pt x="11389" y="4502"/>
                    </a:cubicBezTo>
                    <a:cubicBezTo>
                      <a:pt x="12107" y="5902"/>
                      <a:pt x="13703" y="6699"/>
                      <a:pt x="15274" y="6794"/>
                    </a:cubicBezTo>
                    <a:cubicBezTo>
                      <a:pt x="15402" y="6802"/>
                      <a:pt x="15530" y="6806"/>
                      <a:pt x="15658" y="6806"/>
                    </a:cubicBezTo>
                    <a:cubicBezTo>
                      <a:pt x="17096" y="6806"/>
                      <a:pt x="18510" y="6327"/>
                      <a:pt x="19820" y="5716"/>
                    </a:cubicBezTo>
                    <a:cubicBezTo>
                      <a:pt x="20182" y="7557"/>
                      <a:pt x="20545" y="9397"/>
                      <a:pt x="20908" y="11237"/>
                    </a:cubicBezTo>
                    <a:cubicBezTo>
                      <a:pt x="21041" y="11913"/>
                      <a:pt x="21265" y="13584"/>
                      <a:pt x="21611" y="14185"/>
                    </a:cubicBezTo>
                    <a:cubicBezTo>
                      <a:pt x="21973" y="14815"/>
                      <a:pt x="22292" y="15086"/>
                      <a:pt x="22566" y="15086"/>
                    </a:cubicBezTo>
                    <a:cubicBezTo>
                      <a:pt x="22972" y="15086"/>
                      <a:pt x="23281" y="14489"/>
                      <a:pt x="23491" y="13584"/>
                    </a:cubicBezTo>
                    <a:cubicBezTo>
                      <a:pt x="23550" y="13328"/>
                      <a:pt x="24221" y="12638"/>
                      <a:pt x="24267" y="12380"/>
                    </a:cubicBezTo>
                    <a:cubicBezTo>
                      <a:pt x="24568" y="10695"/>
                      <a:pt x="24196" y="8788"/>
                      <a:pt x="24262" y="7067"/>
                    </a:cubicBezTo>
                    <a:lnTo>
                      <a:pt x="24262" y="7067"/>
                    </a:lnTo>
                    <a:cubicBezTo>
                      <a:pt x="24173" y="6250"/>
                      <a:pt x="23409" y="5538"/>
                      <a:pt x="22851" y="4929"/>
                    </a:cubicBezTo>
                    <a:cubicBezTo>
                      <a:pt x="22268" y="4290"/>
                      <a:pt x="21534" y="3811"/>
                      <a:pt x="20788" y="3373"/>
                    </a:cubicBezTo>
                    <a:cubicBezTo>
                      <a:pt x="17209" y="1273"/>
                      <a:pt x="13054" y="1"/>
                      <a:pt x="89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8"/>
              <p:cNvSpPr/>
              <p:nvPr/>
            </p:nvSpPr>
            <p:spPr>
              <a:xfrm>
                <a:off x="7130399" y="4663061"/>
                <a:ext cx="343675" cy="584225"/>
              </a:xfrm>
              <a:custGeom>
                <a:avLst/>
                <a:gdLst/>
                <a:ahLst/>
                <a:cxnLst/>
                <a:rect l="l" t="t" r="r" b="b"/>
                <a:pathLst>
                  <a:path w="13747" h="23369" extrusionOk="0">
                    <a:moveTo>
                      <a:pt x="0" y="0"/>
                    </a:moveTo>
                    <a:lnTo>
                      <a:pt x="4123" y="23331"/>
                    </a:lnTo>
                    <a:lnTo>
                      <a:pt x="13746" y="23369"/>
                    </a:lnTo>
                    <a:lnTo>
                      <a:pt x="10945" y="362"/>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8"/>
              <p:cNvSpPr/>
              <p:nvPr/>
            </p:nvSpPr>
            <p:spPr>
              <a:xfrm>
                <a:off x="5626324" y="3712136"/>
                <a:ext cx="1905650" cy="1534225"/>
              </a:xfrm>
              <a:custGeom>
                <a:avLst/>
                <a:gdLst/>
                <a:ahLst/>
                <a:cxnLst/>
                <a:rect l="l" t="t" r="r" b="b"/>
                <a:pathLst>
                  <a:path w="76226" h="61369" extrusionOk="0">
                    <a:moveTo>
                      <a:pt x="34070" y="1"/>
                    </a:moveTo>
                    <a:cubicBezTo>
                      <a:pt x="34070" y="1"/>
                      <a:pt x="30052" y="499"/>
                      <a:pt x="25892" y="1949"/>
                    </a:cubicBezTo>
                    <a:cubicBezTo>
                      <a:pt x="22411" y="3162"/>
                      <a:pt x="18849" y="4622"/>
                      <a:pt x="17356" y="5500"/>
                    </a:cubicBezTo>
                    <a:cubicBezTo>
                      <a:pt x="15863" y="6379"/>
                      <a:pt x="1" y="16446"/>
                      <a:pt x="1" y="16446"/>
                    </a:cubicBezTo>
                    <a:lnTo>
                      <a:pt x="3772" y="33983"/>
                    </a:lnTo>
                    <a:lnTo>
                      <a:pt x="20126" y="25336"/>
                    </a:lnTo>
                    <a:lnTo>
                      <a:pt x="22209" y="61306"/>
                    </a:lnTo>
                    <a:lnTo>
                      <a:pt x="64286" y="61368"/>
                    </a:lnTo>
                    <a:lnTo>
                      <a:pt x="64286" y="61368"/>
                    </a:lnTo>
                    <a:lnTo>
                      <a:pt x="61195" y="39118"/>
                    </a:lnTo>
                    <a:lnTo>
                      <a:pt x="76225" y="38729"/>
                    </a:lnTo>
                    <a:cubicBezTo>
                      <a:pt x="76225" y="38729"/>
                      <a:pt x="73437" y="21094"/>
                      <a:pt x="72295" y="17142"/>
                    </a:cubicBezTo>
                    <a:cubicBezTo>
                      <a:pt x="71154" y="13191"/>
                      <a:pt x="66763" y="8712"/>
                      <a:pt x="63339" y="6869"/>
                    </a:cubicBezTo>
                    <a:cubicBezTo>
                      <a:pt x="59914" y="5025"/>
                      <a:pt x="49847" y="637"/>
                      <a:pt x="49847" y="637"/>
                    </a:cubicBezTo>
                    <a:cubicBezTo>
                      <a:pt x="47178" y="1758"/>
                      <a:pt x="44604" y="2339"/>
                      <a:pt x="42132" y="2339"/>
                    </a:cubicBezTo>
                    <a:cubicBezTo>
                      <a:pt x="39308" y="2339"/>
                      <a:pt x="36616" y="1580"/>
                      <a:pt x="34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8"/>
              <p:cNvSpPr/>
              <p:nvPr/>
            </p:nvSpPr>
            <p:spPr>
              <a:xfrm>
                <a:off x="7133899" y="4220636"/>
                <a:ext cx="29125" cy="561350"/>
              </a:xfrm>
              <a:custGeom>
                <a:avLst/>
                <a:gdLst/>
                <a:ahLst/>
                <a:cxnLst/>
                <a:rect l="l" t="t" r="r" b="b"/>
                <a:pathLst>
                  <a:path w="1165" h="22454" extrusionOk="0">
                    <a:moveTo>
                      <a:pt x="24" y="0"/>
                    </a:moveTo>
                    <a:cubicBezTo>
                      <a:pt x="16" y="0"/>
                      <a:pt x="10" y="79"/>
                      <a:pt x="5" y="230"/>
                    </a:cubicBezTo>
                    <a:cubicBezTo>
                      <a:pt x="4" y="408"/>
                      <a:pt x="3" y="624"/>
                      <a:pt x="1" y="885"/>
                    </a:cubicBezTo>
                    <a:cubicBezTo>
                      <a:pt x="10" y="1492"/>
                      <a:pt x="23" y="2306"/>
                      <a:pt x="36" y="3295"/>
                    </a:cubicBezTo>
                    <a:cubicBezTo>
                      <a:pt x="80" y="5329"/>
                      <a:pt x="167" y="8138"/>
                      <a:pt x="306" y="11241"/>
                    </a:cubicBezTo>
                    <a:cubicBezTo>
                      <a:pt x="447" y="14344"/>
                      <a:pt x="619" y="17151"/>
                      <a:pt x="791" y="19179"/>
                    </a:cubicBezTo>
                    <a:cubicBezTo>
                      <a:pt x="879" y="20193"/>
                      <a:pt x="953" y="21013"/>
                      <a:pt x="1026" y="21579"/>
                    </a:cubicBezTo>
                    <a:cubicBezTo>
                      <a:pt x="1059" y="21837"/>
                      <a:pt x="1088" y="22052"/>
                      <a:pt x="1111" y="22229"/>
                    </a:cubicBezTo>
                    <a:cubicBezTo>
                      <a:pt x="1131" y="22377"/>
                      <a:pt x="1148" y="22454"/>
                      <a:pt x="1155" y="22454"/>
                    </a:cubicBezTo>
                    <a:cubicBezTo>
                      <a:pt x="1156" y="22454"/>
                      <a:pt x="1156" y="22454"/>
                      <a:pt x="1156" y="22454"/>
                    </a:cubicBezTo>
                    <a:cubicBezTo>
                      <a:pt x="1164" y="22454"/>
                      <a:pt x="1164" y="22374"/>
                      <a:pt x="1159" y="22224"/>
                    </a:cubicBezTo>
                    <a:cubicBezTo>
                      <a:pt x="1148" y="22046"/>
                      <a:pt x="1136" y="21831"/>
                      <a:pt x="1120" y="21570"/>
                    </a:cubicBezTo>
                    <a:cubicBezTo>
                      <a:pt x="1080" y="20965"/>
                      <a:pt x="1027" y="20153"/>
                      <a:pt x="962" y="19166"/>
                    </a:cubicBezTo>
                    <a:cubicBezTo>
                      <a:pt x="836" y="17137"/>
                      <a:pt x="690" y="14331"/>
                      <a:pt x="550" y="11229"/>
                    </a:cubicBezTo>
                    <a:cubicBezTo>
                      <a:pt x="417" y="8146"/>
                      <a:pt x="298" y="5356"/>
                      <a:pt x="209" y="3289"/>
                    </a:cubicBezTo>
                    <a:cubicBezTo>
                      <a:pt x="162" y="2301"/>
                      <a:pt x="124" y="1488"/>
                      <a:pt x="96" y="881"/>
                    </a:cubicBezTo>
                    <a:cubicBezTo>
                      <a:pt x="80" y="621"/>
                      <a:pt x="66" y="406"/>
                      <a:pt x="55" y="228"/>
                    </a:cubicBezTo>
                    <a:cubicBezTo>
                      <a:pt x="43" y="78"/>
                      <a:pt x="33" y="0"/>
                      <a:pt x="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8"/>
              <p:cNvSpPr/>
              <p:nvPr/>
            </p:nvSpPr>
            <p:spPr>
              <a:xfrm>
                <a:off x="6134424" y="4227761"/>
                <a:ext cx="17000" cy="423375"/>
              </a:xfrm>
              <a:custGeom>
                <a:avLst/>
                <a:gdLst/>
                <a:ahLst/>
                <a:cxnLst/>
                <a:rect l="l" t="t" r="r" b="b"/>
                <a:pathLst>
                  <a:path w="680" h="16935" extrusionOk="0">
                    <a:moveTo>
                      <a:pt x="56" y="1"/>
                    </a:moveTo>
                    <a:cubicBezTo>
                      <a:pt x="39" y="1"/>
                      <a:pt x="24" y="237"/>
                      <a:pt x="14" y="667"/>
                    </a:cubicBezTo>
                    <a:cubicBezTo>
                      <a:pt x="3" y="1095"/>
                      <a:pt x="1" y="1717"/>
                      <a:pt x="12" y="2484"/>
                    </a:cubicBezTo>
                    <a:cubicBezTo>
                      <a:pt x="32" y="4018"/>
                      <a:pt x="111" y="6136"/>
                      <a:pt x="218" y="8473"/>
                    </a:cubicBezTo>
                    <a:cubicBezTo>
                      <a:pt x="326" y="10786"/>
                      <a:pt x="423" y="12879"/>
                      <a:pt x="496" y="14456"/>
                    </a:cubicBezTo>
                    <a:cubicBezTo>
                      <a:pt x="526" y="15185"/>
                      <a:pt x="552" y="15794"/>
                      <a:pt x="572" y="16268"/>
                    </a:cubicBezTo>
                    <a:cubicBezTo>
                      <a:pt x="590" y="16697"/>
                      <a:pt x="607" y="16934"/>
                      <a:pt x="624" y="16934"/>
                    </a:cubicBezTo>
                    <a:cubicBezTo>
                      <a:pt x="640" y="16934"/>
                      <a:pt x="657" y="16696"/>
                      <a:pt x="667" y="16267"/>
                    </a:cubicBezTo>
                    <a:cubicBezTo>
                      <a:pt x="677" y="15838"/>
                      <a:pt x="680" y="15217"/>
                      <a:pt x="668" y="14450"/>
                    </a:cubicBezTo>
                    <a:cubicBezTo>
                      <a:pt x="648" y="12916"/>
                      <a:pt x="569" y="10799"/>
                      <a:pt x="461" y="8462"/>
                    </a:cubicBezTo>
                    <a:cubicBezTo>
                      <a:pt x="355" y="6148"/>
                      <a:pt x="257" y="4055"/>
                      <a:pt x="184" y="2478"/>
                    </a:cubicBezTo>
                    <a:cubicBezTo>
                      <a:pt x="154" y="1749"/>
                      <a:pt x="128" y="1140"/>
                      <a:pt x="108" y="665"/>
                    </a:cubicBezTo>
                    <a:cubicBezTo>
                      <a:pt x="91" y="237"/>
                      <a:pt x="72" y="1"/>
                      <a:pt x="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8"/>
              <p:cNvSpPr/>
              <p:nvPr/>
            </p:nvSpPr>
            <p:spPr>
              <a:xfrm>
                <a:off x="7130374" y="4266111"/>
                <a:ext cx="126375" cy="424000"/>
              </a:xfrm>
              <a:custGeom>
                <a:avLst/>
                <a:gdLst/>
                <a:ahLst/>
                <a:cxnLst/>
                <a:rect l="l" t="t" r="r" b="b"/>
                <a:pathLst>
                  <a:path w="5055" h="16960" extrusionOk="0">
                    <a:moveTo>
                      <a:pt x="252" y="1"/>
                    </a:moveTo>
                    <a:lnTo>
                      <a:pt x="0" y="707"/>
                    </a:lnTo>
                    <a:cubicBezTo>
                      <a:pt x="301" y="5249"/>
                      <a:pt x="602" y="9791"/>
                      <a:pt x="902" y="14333"/>
                    </a:cubicBezTo>
                    <a:cubicBezTo>
                      <a:pt x="968" y="15331"/>
                      <a:pt x="1033" y="16958"/>
                      <a:pt x="1033" y="16958"/>
                    </a:cubicBezTo>
                    <a:cubicBezTo>
                      <a:pt x="1087" y="16959"/>
                      <a:pt x="1140" y="16959"/>
                      <a:pt x="1194" y="16959"/>
                    </a:cubicBezTo>
                    <a:cubicBezTo>
                      <a:pt x="2890" y="16959"/>
                      <a:pt x="4421" y="16583"/>
                      <a:pt x="4732" y="15473"/>
                    </a:cubicBezTo>
                    <a:cubicBezTo>
                      <a:pt x="5054" y="14328"/>
                      <a:pt x="4671" y="13116"/>
                      <a:pt x="4291" y="11990"/>
                    </a:cubicBezTo>
                    <a:cubicBezTo>
                      <a:pt x="2945" y="7994"/>
                      <a:pt x="1598" y="3997"/>
                      <a:pt x="252" y="1"/>
                    </a:cubicBezTo>
                    <a:close/>
                  </a:path>
                </a:pathLst>
              </a:custGeom>
              <a:solidFill>
                <a:schemeClr val="accent2">
                  <a:alpha val="2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8"/>
              <p:cNvSpPr/>
              <p:nvPr/>
            </p:nvSpPr>
            <p:spPr>
              <a:xfrm>
                <a:off x="7271849" y="4263686"/>
                <a:ext cx="168000" cy="163150"/>
              </a:xfrm>
              <a:custGeom>
                <a:avLst/>
                <a:gdLst/>
                <a:ahLst/>
                <a:cxnLst/>
                <a:rect l="l" t="t" r="r" b="b"/>
                <a:pathLst>
                  <a:path w="6720" h="6526" extrusionOk="0">
                    <a:moveTo>
                      <a:pt x="2853" y="269"/>
                    </a:moveTo>
                    <a:lnTo>
                      <a:pt x="6425" y="2803"/>
                    </a:lnTo>
                    <a:lnTo>
                      <a:pt x="6425" y="2803"/>
                    </a:lnTo>
                    <a:cubicBezTo>
                      <a:pt x="5671" y="3876"/>
                      <a:pt x="5051" y="4784"/>
                      <a:pt x="4608" y="5435"/>
                    </a:cubicBezTo>
                    <a:lnTo>
                      <a:pt x="4079" y="6223"/>
                    </a:lnTo>
                    <a:cubicBezTo>
                      <a:pt x="3957" y="6407"/>
                      <a:pt x="3892" y="6511"/>
                      <a:pt x="3893" y="6524"/>
                    </a:cubicBezTo>
                    <a:lnTo>
                      <a:pt x="3893" y="6524"/>
                    </a:lnTo>
                    <a:cubicBezTo>
                      <a:pt x="3891" y="6512"/>
                      <a:pt x="3796" y="6435"/>
                      <a:pt x="3621" y="6300"/>
                    </a:cubicBezTo>
                    <a:lnTo>
                      <a:pt x="2865" y="5726"/>
                    </a:lnTo>
                    <a:cubicBezTo>
                      <a:pt x="2235" y="5252"/>
                      <a:pt x="1354" y="4595"/>
                      <a:pt x="293" y="3823"/>
                    </a:cubicBezTo>
                    <a:lnTo>
                      <a:pt x="293" y="3823"/>
                    </a:lnTo>
                    <a:lnTo>
                      <a:pt x="1505" y="2147"/>
                    </a:lnTo>
                    <a:lnTo>
                      <a:pt x="2200" y="1181"/>
                    </a:lnTo>
                    <a:lnTo>
                      <a:pt x="2558" y="680"/>
                    </a:lnTo>
                    <a:lnTo>
                      <a:pt x="2741" y="426"/>
                    </a:lnTo>
                    <a:lnTo>
                      <a:pt x="2832" y="299"/>
                    </a:lnTo>
                    <a:lnTo>
                      <a:pt x="2853" y="269"/>
                    </a:lnTo>
                    <a:close/>
                    <a:moveTo>
                      <a:pt x="2899" y="0"/>
                    </a:moveTo>
                    <a:lnTo>
                      <a:pt x="2899" y="0"/>
                    </a:lnTo>
                    <a:cubicBezTo>
                      <a:pt x="2897" y="0"/>
                      <a:pt x="2688" y="36"/>
                      <a:pt x="2689" y="36"/>
                    </a:cubicBezTo>
                    <a:cubicBezTo>
                      <a:pt x="2689" y="36"/>
                      <a:pt x="2700" y="34"/>
                      <a:pt x="2727" y="29"/>
                    </a:cubicBezTo>
                    <a:lnTo>
                      <a:pt x="2727" y="29"/>
                    </a:lnTo>
                    <a:lnTo>
                      <a:pt x="2725" y="31"/>
                    </a:lnTo>
                    <a:lnTo>
                      <a:pt x="2724" y="33"/>
                    </a:lnTo>
                    <a:lnTo>
                      <a:pt x="2721" y="37"/>
                    </a:lnTo>
                    <a:lnTo>
                      <a:pt x="2716" y="45"/>
                    </a:lnTo>
                    <a:lnTo>
                      <a:pt x="2703" y="60"/>
                    </a:lnTo>
                    <a:lnTo>
                      <a:pt x="2680" y="93"/>
                    </a:lnTo>
                    <a:lnTo>
                      <a:pt x="2635" y="157"/>
                    </a:lnTo>
                    <a:lnTo>
                      <a:pt x="2544" y="284"/>
                    </a:lnTo>
                    <a:lnTo>
                      <a:pt x="2363" y="539"/>
                    </a:lnTo>
                    <a:lnTo>
                      <a:pt x="2006" y="1040"/>
                    </a:lnTo>
                    <a:lnTo>
                      <a:pt x="1316" y="2010"/>
                    </a:lnTo>
                    <a:cubicBezTo>
                      <a:pt x="871" y="2640"/>
                      <a:pt x="451" y="3236"/>
                      <a:pt x="62" y="3785"/>
                    </a:cubicBezTo>
                    <a:lnTo>
                      <a:pt x="1" y="3872"/>
                    </a:lnTo>
                    <a:lnTo>
                      <a:pt x="86" y="3932"/>
                    </a:lnTo>
                    <a:cubicBezTo>
                      <a:pt x="1235" y="4740"/>
                      <a:pt x="2196" y="5399"/>
                      <a:pt x="2861" y="5849"/>
                    </a:cubicBezTo>
                    <a:lnTo>
                      <a:pt x="3629" y="6364"/>
                    </a:lnTo>
                    <a:cubicBezTo>
                      <a:pt x="3788" y="6469"/>
                      <a:pt x="3879" y="6526"/>
                      <a:pt x="3892" y="6526"/>
                    </a:cubicBezTo>
                    <a:cubicBezTo>
                      <a:pt x="3893" y="6526"/>
                      <a:pt x="3894" y="6525"/>
                      <a:pt x="3893" y="6524"/>
                    </a:cubicBezTo>
                    <a:lnTo>
                      <a:pt x="3893" y="6524"/>
                    </a:lnTo>
                    <a:cubicBezTo>
                      <a:pt x="3894" y="6525"/>
                      <a:pt x="3894" y="6525"/>
                      <a:pt x="3894" y="6525"/>
                    </a:cubicBezTo>
                    <a:cubicBezTo>
                      <a:pt x="3902" y="6525"/>
                      <a:pt x="3971" y="6442"/>
                      <a:pt x="4092" y="6288"/>
                    </a:cubicBezTo>
                    <a:lnTo>
                      <a:pt x="4653" y="5552"/>
                    </a:lnTo>
                    <a:cubicBezTo>
                      <a:pt x="5136" y="4910"/>
                      <a:pt x="5833" y="3976"/>
                      <a:pt x="6658" y="2840"/>
                    </a:cubicBezTo>
                    <a:lnTo>
                      <a:pt x="6719" y="2754"/>
                    </a:lnTo>
                    <a:lnTo>
                      <a:pt x="6633" y="2693"/>
                    </a:lnTo>
                    <a:cubicBezTo>
                      <a:pt x="5537" y="1904"/>
                      <a:pt x="4259" y="983"/>
                      <a:pt x="2897" y="1"/>
                    </a:cubicBezTo>
                    <a:cubicBezTo>
                      <a:pt x="2899" y="1"/>
                      <a:pt x="2900" y="0"/>
                      <a:pt x="28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8"/>
              <p:cNvSpPr/>
              <p:nvPr/>
            </p:nvSpPr>
            <p:spPr>
              <a:xfrm>
                <a:off x="6873999" y="4031411"/>
                <a:ext cx="167975" cy="163175"/>
              </a:xfrm>
              <a:custGeom>
                <a:avLst/>
                <a:gdLst/>
                <a:ahLst/>
                <a:cxnLst/>
                <a:rect l="l" t="t" r="r" b="b"/>
                <a:pathLst>
                  <a:path w="6719" h="6527" extrusionOk="0">
                    <a:moveTo>
                      <a:pt x="2853" y="269"/>
                    </a:moveTo>
                    <a:lnTo>
                      <a:pt x="6425" y="2803"/>
                    </a:lnTo>
                    <a:lnTo>
                      <a:pt x="6425" y="2803"/>
                    </a:lnTo>
                    <a:cubicBezTo>
                      <a:pt x="5671" y="3875"/>
                      <a:pt x="5051" y="4784"/>
                      <a:pt x="4608" y="5436"/>
                    </a:cubicBezTo>
                    <a:cubicBezTo>
                      <a:pt x="4397" y="5750"/>
                      <a:pt x="4221" y="6011"/>
                      <a:pt x="4078" y="6223"/>
                    </a:cubicBezTo>
                    <a:cubicBezTo>
                      <a:pt x="3959" y="6404"/>
                      <a:pt x="3895" y="6508"/>
                      <a:pt x="3893" y="6523"/>
                    </a:cubicBezTo>
                    <a:lnTo>
                      <a:pt x="3893" y="6523"/>
                    </a:lnTo>
                    <a:cubicBezTo>
                      <a:pt x="3882" y="6506"/>
                      <a:pt x="3788" y="6429"/>
                      <a:pt x="3621" y="6300"/>
                    </a:cubicBezTo>
                    <a:cubicBezTo>
                      <a:pt x="3417" y="6145"/>
                      <a:pt x="3166" y="5955"/>
                      <a:pt x="2865" y="5727"/>
                    </a:cubicBezTo>
                    <a:cubicBezTo>
                      <a:pt x="2235" y="5253"/>
                      <a:pt x="1353" y="4595"/>
                      <a:pt x="293" y="3823"/>
                    </a:cubicBezTo>
                    <a:lnTo>
                      <a:pt x="293" y="3823"/>
                    </a:lnTo>
                    <a:lnTo>
                      <a:pt x="1505" y="2147"/>
                    </a:lnTo>
                    <a:lnTo>
                      <a:pt x="2200" y="1181"/>
                    </a:lnTo>
                    <a:lnTo>
                      <a:pt x="2559" y="680"/>
                    </a:lnTo>
                    <a:lnTo>
                      <a:pt x="2740" y="426"/>
                    </a:lnTo>
                    <a:lnTo>
                      <a:pt x="2832" y="299"/>
                    </a:lnTo>
                    <a:lnTo>
                      <a:pt x="2853" y="269"/>
                    </a:lnTo>
                    <a:close/>
                    <a:moveTo>
                      <a:pt x="2899" y="1"/>
                    </a:moveTo>
                    <a:cubicBezTo>
                      <a:pt x="2897" y="1"/>
                      <a:pt x="2688" y="36"/>
                      <a:pt x="2688" y="36"/>
                    </a:cubicBezTo>
                    <a:cubicBezTo>
                      <a:pt x="2689" y="36"/>
                      <a:pt x="2699" y="34"/>
                      <a:pt x="2726" y="30"/>
                    </a:cubicBezTo>
                    <a:lnTo>
                      <a:pt x="2726" y="31"/>
                    </a:lnTo>
                    <a:lnTo>
                      <a:pt x="2723" y="33"/>
                    </a:lnTo>
                    <a:lnTo>
                      <a:pt x="2721" y="37"/>
                    </a:lnTo>
                    <a:lnTo>
                      <a:pt x="2716" y="45"/>
                    </a:lnTo>
                    <a:lnTo>
                      <a:pt x="2704" y="62"/>
                    </a:lnTo>
                    <a:lnTo>
                      <a:pt x="2681" y="93"/>
                    </a:lnTo>
                    <a:lnTo>
                      <a:pt x="2636" y="157"/>
                    </a:lnTo>
                    <a:lnTo>
                      <a:pt x="2543" y="286"/>
                    </a:lnTo>
                    <a:lnTo>
                      <a:pt x="2362" y="539"/>
                    </a:lnTo>
                    <a:cubicBezTo>
                      <a:pt x="2242" y="709"/>
                      <a:pt x="2124" y="876"/>
                      <a:pt x="2005" y="1040"/>
                    </a:cubicBezTo>
                    <a:lnTo>
                      <a:pt x="1316" y="2011"/>
                    </a:lnTo>
                    <a:lnTo>
                      <a:pt x="62" y="3785"/>
                    </a:lnTo>
                    <a:lnTo>
                      <a:pt x="1" y="3872"/>
                    </a:lnTo>
                    <a:lnTo>
                      <a:pt x="87" y="3932"/>
                    </a:lnTo>
                    <a:cubicBezTo>
                      <a:pt x="1235" y="4741"/>
                      <a:pt x="2196" y="5399"/>
                      <a:pt x="2861" y="5850"/>
                    </a:cubicBezTo>
                    <a:lnTo>
                      <a:pt x="3628" y="6365"/>
                    </a:lnTo>
                    <a:cubicBezTo>
                      <a:pt x="3789" y="6470"/>
                      <a:pt x="3880" y="6527"/>
                      <a:pt x="3892" y="6527"/>
                    </a:cubicBezTo>
                    <a:cubicBezTo>
                      <a:pt x="3893" y="6527"/>
                      <a:pt x="3894" y="6526"/>
                      <a:pt x="3894" y="6525"/>
                    </a:cubicBezTo>
                    <a:cubicBezTo>
                      <a:pt x="3894" y="6525"/>
                      <a:pt x="3894" y="6525"/>
                      <a:pt x="3894" y="6525"/>
                    </a:cubicBezTo>
                    <a:lnTo>
                      <a:pt x="3894" y="6525"/>
                    </a:lnTo>
                    <a:cubicBezTo>
                      <a:pt x="3894" y="6525"/>
                      <a:pt x="3894" y="6525"/>
                      <a:pt x="3894" y="6525"/>
                    </a:cubicBezTo>
                    <a:cubicBezTo>
                      <a:pt x="3903" y="6525"/>
                      <a:pt x="3971" y="6442"/>
                      <a:pt x="4092" y="6288"/>
                    </a:cubicBezTo>
                    <a:lnTo>
                      <a:pt x="4652" y="5552"/>
                    </a:lnTo>
                    <a:cubicBezTo>
                      <a:pt x="5135" y="4910"/>
                      <a:pt x="5832" y="3976"/>
                      <a:pt x="6657" y="2840"/>
                    </a:cubicBezTo>
                    <a:lnTo>
                      <a:pt x="6718" y="2756"/>
                    </a:lnTo>
                    <a:lnTo>
                      <a:pt x="6633" y="2693"/>
                    </a:lnTo>
                    <a:lnTo>
                      <a:pt x="2896" y="1"/>
                    </a:lnTo>
                    <a:cubicBezTo>
                      <a:pt x="2898" y="1"/>
                      <a:pt x="2899"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8"/>
              <p:cNvSpPr/>
              <p:nvPr/>
            </p:nvSpPr>
            <p:spPr>
              <a:xfrm>
                <a:off x="6290599" y="4084211"/>
                <a:ext cx="167975" cy="163175"/>
              </a:xfrm>
              <a:custGeom>
                <a:avLst/>
                <a:gdLst/>
                <a:ahLst/>
                <a:cxnLst/>
                <a:rect l="l" t="t" r="r" b="b"/>
                <a:pathLst>
                  <a:path w="6719" h="6527" extrusionOk="0">
                    <a:moveTo>
                      <a:pt x="2898" y="0"/>
                    </a:moveTo>
                    <a:lnTo>
                      <a:pt x="2898" y="0"/>
                    </a:lnTo>
                    <a:cubicBezTo>
                      <a:pt x="2897" y="0"/>
                      <a:pt x="2687" y="36"/>
                      <a:pt x="2688" y="36"/>
                    </a:cubicBezTo>
                    <a:cubicBezTo>
                      <a:pt x="2688" y="36"/>
                      <a:pt x="2699" y="34"/>
                      <a:pt x="2725" y="29"/>
                    </a:cubicBezTo>
                    <a:lnTo>
                      <a:pt x="2725" y="31"/>
                    </a:lnTo>
                    <a:lnTo>
                      <a:pt x="2723" y="33"/>
                    </a:lnTo>
                    <a:lnTo>
                      <a:pt x="2720" y="37"/>
                    </a:lnTo>
                    <a:lnTo>
                      <a:pt x="2715" y="45"/>
                    </a:lnTo>
                    <a:lnTo>
                      <a:pt x="2703" y="61"/>
                    </a:lnTo>
                    <a:lnTo>
                      <a:pt x="2680" y="93"/>
                    </a:lnTo>
                    <a:lnTo>
                      <a:pt x="2635" y="157"/>
                    </a:lnTo>
                    <a:lnTo>
                      <a:pt x="2542" y="285"/>
                    </a:lnTo>
                    <a:lnTo>
                      <a:pt x="2361" y="539"/>
                    </a:lnTo>
                    <a:lnTo>
                      <a:pt x="2004" y="1040"/>
                    </a:lnTo>
                    <a:lnTo>
                      <a:pt x="1315" y="2010"/>
                    </a:lnTo>
                    <a:lnTo>
                      <a:pt x="62" y="3785"/>
                    </a:lnTo>
                    <a:lnTo>
                      <a:pt x="0" y="3872"/>
                    </a:lnTo>
                    <a:lnTo>
                      <a:pt x="86" y="3932"/>
                    </a:lnTo>
                    <a:cubicBezTo>
                      <a:pt x="1234" y="4741"/>
                      <a:pt x="2195" y="5399"/>
                      <a:pt x="2860" y="5849"/>
                    </a:cubicBezTo>
                    <a:lnTo>
                      <a:pt x="3627" y="6365"/>
                    </a:lnTo>
                    <a:cubicBezTo>
                      <a:pt x="3788" y="6470"/>
                      <a:pt x="3879" y="6526"/>
                      <a:pt x="3891" y="6526"/>
                    </a:cubicBezTo>
                    <a:cubicBezTo>
                      <a:pt x="3893" y="6526"/>
                      <a:pt x="3893" y="6526"/>
                      <a:pt x="3893" y="6525"/>
                    </a:cubicBezTo>
                    <a:cubicBezTo>
                      <a:pt x="3892" y="6514"/>
                      <a:pt x="3796" y="6436"/>
                      <a:pt x="3620" y="6300"/>
                    </a:cubicBezTo>
                    <a:lnTo>
                      <a:pt x="2864" y="5726"/>
                    </a:lnTo>
                    <a:cubicBezTo>
                      <a:pt x="2234" y="5252"/>
                      <a:pt x="1353" y="4595"/>
                      <a:pt x="293" y="3823"/>
                    </a:cubicBezTo>
                    <a:lnTo>
                      <a:pt x="293" y="3823"/>
                    </a:lnTo>
                    <a:lnTo>
                      <a:pt x="1504" y="2148"/>
                    </a:lnTo>
                    <a:lnTo>
                      <a:pt x="2200" y="1181"/>
                    </a:lnTo>
                    <a:lnTo>
                      <a:pt x="2558" y="680"/>
                    </a:lnTo>
                    <a:lnTo>
                      <a:pt x="2740" y="426"/>
                    </a:lnTo>
                    <a:lnTo>
                      <a:pt x="2831" y="299"/>
                    </a:lnTo>
                    <a:lnTo>
                      <a:pt x="2853" y="269"/>
                    </a:lnTo>
                    <a:lnTo>
                      <a:pt x="2853" y="269"/>
                    </a:lnTo>
                    <a:lnTo>
                      <a:pt x="6424" y="2802"/>
                    </a:lnTo>
                    <a:lnTo>
                      <a:pt x="6424" y="2802"/>
                    </a:lnTo>
                    <a:cubicBezTo>
                      <a:pt x="5670" y="3875"/>
                      <a:pt x="5050" y="4783"/>
                      <a:pt x="4607" y="5436"/>
                    </a:cubicBezTo>
                    <a:cubicBezTo>
                      <a:pt x="4396" y="5749"/>
                      <a:pt x="4220" y="6011"/>
                      <a:pt x="4078" y="6223"/>
                    </a:cubicBezTo>
                    <a:cubicBezTo>
                      <a:pt x="3955" y="6409"/>
                      <a:pt x="3891" y="6513"/>
                      <a:pt x="3893" y="6524"/>
                    </a:cubicBezTo>
                    <a:cubicBezTo>
                      <a:pt x="3893" y="6525"/>
                      <a:pt x="3893" y="6525"/>
                      <a:pt x="3894" y="6525"/>
                    </a:cubicBezTo>
                    <a:cubicBezTo>
                      <a:pt x="3902" y="6525"/>
                      <a:pt x="3971" y="6442"/>
                      <a:pt x="4092" y="6288"/>
                    </a:cubicBezTo>
                    <a:lnTo>
                      <a:pt x="4652" y="5552"/>
                    </a:lnTo>
                    <a:cubicBezTo>
                      <a:pt x="5134" y="4910"/>
                      <a:pt x="5832" y="3976"/>
                      <a:pt x="6657" y="2840"/>
                    </a:cubicBezTo>
                    <a:lnTo>
                      <a:pt x="6719" y="2755"/>
                    </a:lnTo>
                    <a:lnTo>
                      <a:pt x="6632" y="2693"/>
                    </a:lnTo>
                    <a:lnTo>
                      <a:pt x="2895" y="1"/>
                    </a:lnTo>
                    <a:cubicBezTo>
                      <a:pt x="2897" y="1"/>
                      <a:pt x="2898" y="0"/>
                      <a:pt x="2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8"/>
              <p:cNvSpPr/>
              <p:nvPr/>
            </p:nvSpPr>
            <p:spPr>
              <a:xfrm>
                <a:off x="6346549" y="4506086"/>
                <a:ext cx="167950" cy="163150"/>
              </a:xfrm>
              <a:custGeom>
                <a:avLst/>
                <a:gdLst/>
                <a:ahLst/>
                <a:cxnLst/>
                <a:rect l="l" t="t" r="r" b="b"/>
                <a:pathLst>
                  <a:path w="6718" h="6526" extrusionOk="0">
                    <a:moveTo>
                      <a:pt x="2852" y="269"/>
                    </a:moveTo>
                    <a:lnTo>
                      <a:pt x="6423" y="2803"/>
                    </a:lnTo>
                    <a:lnTo>
                      <a:pt x="6423" y="2803"/>
                    </a:lnTo>
                    <a:cubicBezTo>
                      <a:pt x="5669" y="3876"/>
                      <a:pt x="5049" y="4784"/>
                      <a:pt x="4606" y="5435"/>
                    </a:cubicBezTo>
                    <a:lnTo>
                      <a:pt x="4076" y="6223"/>
                    </a:lnTo>
                    <a:cubicBezTo>
                      <a:pt x="3960" y="6400"/>
                      <a:pt x="3895" y="6503"/>
                      <a:pt x="3892" y="6522"/>
                    </a:cubicBezTo>
                    <a:lnTo>
                      <a:pt x="3892" y="6522"/>
                    </a:lnTo>
                    <a:cubicBezTo>
                      <a:pt x="3881" y="6505"/>
                      <a:pt x="3786" y="6430"/>
                      <a:pt x="3619" y="6300"/>
                    </a:cubicBezTo>
                    <a:lnTo>
                      <a:pt x="2864" y="5727"/>
                    </a:lnTo>
                    <a:cubicBezTo>
                      <a:pt x="2234" y="5252"/>
                      <a:pt x="1353" y="4595"/>
                      <a:pt x="292" y="3823"/>
                    </a:cubicBezTo>
                    <a:lnTo>
                      <a:pt x="292" y="3823"/>
                    </a:lnTo>
                    <a:cubicBezTo>
                      <a:pt x="669" y="3301"/>
                      <a:pt x="1076" y="2740"/>
                      <a:pt x="1504" y="2147"/>
                    </a:cubicBezTo>
                    <a:lnTo>
                      <a:pt x="2199" y="1181"/>
                    </a:lnTo>
                    <a:lnTo>
                      <a:pt x="2558" y="680"/>
                    </a:lnTo>
                    <a:lnTo>
                      <a:pt x="2739" y="426"/>
                    </a:lnTo>
                    <a:lnTo>
                      <a:pt x="2830" y="299"/>
                    </a:lnTo>
                    <a:lnTo>
                      <a:pt x="2852" y="269"/>
                    </a:lnTo>
                    <a:close/>
                    <a:moveTo>
                      <a:pt x="2898" y="1"/>
                    </a:moveTo>
                    <a:lnTo>
                      <a:pt x="2898" y="1"/>
                    </a:lnTo>
                    <a:cubicBezTo>
                      <a:pt x="2896" y="1"/>
                      <a:pt x="2686" y="36"/>
                      <a:pt x="2687" y="36"/>
                    </a:cubicBezTo>
                    <a:cubicBezTo>
                      <a:pt x="2688" y="36"/>
                      <a:pt x="2698" y="34"/>
                      <a:pt x="2725" y="30"/>
                    </a:cubicBezTo>
                    <a:lnTo>
                      <a:pt x="2725" y="30"/>
                    </a:lnTo>
                    <a:lnTo>
                      <a:pt x="2724" y="31"/>
                    </a:lnTo>
                    <a:lnTo>
                      <a:pt x="2723" y="33"/>
                    </a:lnTo>
                    <a:lnTo>
                      <a:pt x="2719" y="37"/>
                    </a:lnTo>
                    <a:lnTo>
                      <a:pt x="2714" y="45"/>
                    </a:lnTo>
                    <a:lnTo>
                      <a:pt x="2703" y="60"/>
                    </a:lnTo>
                    <a:lnTo>
                      <a:pt x="2680" y="93"/>
                    </a:lnTo>
                    <a:lnTo>
                      <a:pt x="2634" y="157"/>
                    </a:lnTo>
                    <a:lnTo>
                      <a:pt x="2543" y="285"/>
                    </a:lnTo>
                    <a:lnTo>
                      <a:pt x="2361" y="539"/>
                    </a:lnTo>
                    <a:lnTo>
                      <a:pt x="2004" y="1040"/>
                    </a:lnTo>
                    <a:lnTo>
                      <a:pt x="1314" y="2011"/>
                    </a:lnTo>
                    <a:lnTo>
                      <a:pt x="61" y="3785"/>
                    </a:lnTo>
                    <a:lnTo>
                      <a:pt x="0" y="3872"/>
                    </a:lnTo>
                    <a:lnTo>
                      <a:pt x="85" y="3932"/>
                    </a:lnTo>
                    <a:cubicBezTo>
                      <a:pt x="1234" y="4740"/>
                      <a:pt x="2195" y="5399"/>
                      <a:pt x="2859" y="5850"/>
                    </a:cubicBezTo>
                    <a:lnTo>
                      <a:pt x="3627" y="6364"/>
                    </a:lnTo>
                    <a:cubicBezTo>
                      <a:pt x="3787" y="6469"/>
                      <a:pt x="3877" y="6526"/>
                      <a:pt x="3891" y="6526"/>
                    </a:cubicBezTo>
                    <a:cubicBezTo>
                      <a:pt x="3892" y="6526"/>
                      <a:pt x="3893" y="6525"/>
                      <a:pt x="3893" y="6525"/>
                    </a:cubicBezTo>
                    <a:lnTo>
                      <a:pt x="3893" y="6525"/>
                    </a:lnTo>
                    <a:cubicBezTo>
                      <a:pt x="3902" y="6523"/>
                      <a:pt x="3970" y="6441"/>
                      <a:pt x="4092" y="6288"/>
                    </a:cubicBezTo>
                    <a:lnTo>
                      <a:pt x="4651" y="5552"/>
                    </a:lnTo>
                    <a:cubicBezTo>
                      <a:pt x="5134" y="4910"/>
                      <a:pt x="5831" y="3976"/>
                      <a:pt x="6656" y="2840"/>
                    </a:cubicBezTo>
                    <a:lnTo>
                      <a:pt x="6718" y="2754"/>
                    </a:lnTo>
                    <a:lnTo>
                      <a:pt x="6632" y="2693"/>
                    </a:lnTo>
                    <a:lnTo>
                      <a:pt x="2895" y="1"/>
                    </a:lnTo>
                    <a:cubicBezTo>
                      <a:pt x="2897" y="1"/>
                      <a:pt x="2898" y="1"/>
                      <a:pt x="28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8"/>
              <p:cNvSpPr/>
              <p:nvPr/>
            </p:nvSpPr>
            <p:spPr>
              <a:xfrm>
                <a:off x="5840499" y="4155536"/>
                <a:ext cx="167950" cy="163150"/>
              </a:xfrm>
              <a:custGeom>
                <a:avLst/>
                <a:gdLst/>
                <a:ahLst/>
                <a:cxnLst/>
                <a:rect l="l" t="t" r="r" b="b"/>
                <a:pathLst>
                  <a:path w="6718" h="6526" extrusionOk="0">
                    <a:moveTo>
                      <a:pt x="2754" y="198"/>
                    </a:moveTo>
                    <a:lnTo>
                      <a:pt x="2754" y="198"/>
                    </a:lnTo>
                    <a:lnTo>
                      <a:pt x="2754" y="198"/>
                    </a:lnTo>
                    <a:cubicBezTo>
                      <a:pt x="2752" y="198"/>
                      <a:pt x="2751" y="198"/>
                      <a:pt x="2751" y="198"/>
                    </a:cubicBezTo>
                    <a:cubicBezTo>
                      <a:pt x="2751" y="198"/>
                      <a:pt x="2752" y="198"/>
                      <a:pt x="2754" y="198"/>
                    </a:cubicBezTo>
                    <a:close/>
                    <a:moveTo>
                      <a:pt x="2898" y="1"/>
                    </a:moveTo>
                    <a:cubicBezTo>
                      <a:pt x="2896" y="1"/>
                      <a:pt x="2685" y="36"/>
                      <a:pt x="2688" y="36"/>
                    </a:cubicBezTo>
                    <a:cubicBezTo>
                      <a:pt x="2688" y="36"/>
                      <a:pt x="2699" y="34"/>
                      <a:pt x="2725" y="30"/>
                    </a:cubicBezTo>
                    <a:lnTo>
                      <a:pt x="2725" y="31"/>
                    </a:lnTo>
                    <a:lnTo>
                      <a:pt x="2724" y="32"/>
                    </a:lnTo>
                    <a:lnTo>
                      <a:pt x="2721" y="36"/>
                    </a:lnTo>
                    <a:lnTo>
                      <a:pt x="2715" y="45"/>
                    </a:lnTo>
                    <a:lnTo>
                      <a:pt x="2703" y="61"/>
                    </a:lnTo>
                    <a:lnTo>
                      <a:pt x="2680" y="92"/>
                    </a:lnTo>
                    <a:lnTo>
                      <a:pt x="2635" y="157"/>
                    </a:lnTo>
                    <a:lnTo>
                      <a:pt x="2543" y="285"/>
                    </a:lnTo>
                    <a:lnTo>
                      <a:pt x="2362" y="540"/>
                    </a:lnTo>
                    <a:lnTo>
                      <a:pt x="2004" y="1041"/>
                    </a:lnTo>
                    <a:lnTo>
                      <a:pt x="1316" y="2011"/>
                    </a:lnTo>
                    <a:cubicBezTo>
                      <a:pt x="871" y="2640"/>
                      <a:pt x="450" y="3236"/>
                      <a:pt x="62" y="3785"/>
                    </a:cubicBezTo>
                    <a:lnTo>
                      <a:pt x="0" y="3871"/>
                    </a:lnTo>
                    <a:lnTo>
                      <a:pt x="86" y="3931"/>
                    </a:lnTo>
                    <a:cubicBezTo>
                      <a:pt x="1234" y="4740"/>
                      <a:pt x="2196" y="5398"/>
                      <a:pt x="2860" y="5849"/>
                    </a:cubicBezTo>
                    <a:lnTo>
                      <a:pt x="3627" y="6364"/>
                    </a:lnTo>
                    <a:cubicBezTo>
                      <a:pt x="3789" y="6470"/>
                      <a:pt x="3880" y="6526"/>
                      <a:pt x="3892" y="6526"/>
                    </a:cubicBezTo>
                    <a:cubicBezTo>
                      <a:pt x="3893" y="6526"/>
                      <a:pt x="3893" y="6525"/>
                      <a:pt x="3893" y="6524"/>
                    </a:cubicBezTo>
                    <a:cubicBezTo>
                      <a:pt x="3892" y="6513"/>
                      <a:pt x="3796" y="6435"/>
                      <a:pt x="3621" y="6299"/>
                    </a:cubicBezTo>
                    <a:lnTo>
                      <a:pt x="2865" y="5727"/>
                    </a:lnTo>
                    <a:cubicBezTo>
                      <a:pt x="2235" y="5253"/>
                      <a:pt x="1353" y="4594"/>
                      <a:pt x="293" y="3823"/>
                    </a:cubicBezTo>
                    <a:lnTo>
                      <a:pt x="293" y="3823"/>
                    </a:lnTo>
                    <a:cubicBezTo>
                      <a:pt x="669" y="3302"/>
                      <a:pt x="1076" y="2739"/>
                      <a:pt x="1505" y="2147"/>
                    </a:cubicBezTo>
                    <a:lnTo>
                      <a:pt x="2200" y="1180"/>
                    </a:lnTo>
                    <a:cubicBezTo>
                      <a:pt x="2319" y="1015"/>
                      <a:pt x="2437" y="848"/>
                      <a:pt x="2558" y="680"/>
                    </a:cubicBezTo>
                    <a:lnTo>
                      <a:pt x="2741" y="426"/>
                    </a:lnTo>
                    <a:lnTo>
                      <a:pt x="2832" y="298"/>
                    </a:lnTo>
                    <a:lnTo>
                      <a:pt x="2853" y="268"/>
                    </a:lnTo>
                    <a:lnTo>
                      <a:pt x="6425" y="2802"/>
                    </a:lnTo>
                    <a:lnTo>
                      <a:pt x="6425" y="2802"/>
                    </a:lnTo>
                    <a:cubicBezTo>
                      <a:pt x="5671" y="3874"/>
                      <a:pt x="5050" y="4783"/>
                      <a:pt x="4607" y="5435"/>
                    </a:cubicBezTo>
                    <a:lnTo>
                      <a:pt x="4079" y="6222"/>
                    </a:lnTo>
                    <a:cubicBezTo>
                      <a:pt x="3956" y="6408"/>
                      <a:pt x="3891" y="6512"/>
                      <a:pt x="3893" y="6523"/>
                    </a:cubicBezTo>
                    <a:cubicBezTo>
                      <a:pt x="3893" y="6524"/>
                      <a:pt x="3894" y="6524"/>
                      <a:pt x="3894" y="6524"/>
                    </a:cubicBezTo>
                    <a:cubicBezTo>
                      <a:pt x="3903" y="6524"/>
                      <a:pt x="3971" y="6442"/>
                      <a:pt x="4092" y="6287"/>
                    </a:cubicBezTo>
                    <a:lnTo>
                      <a:pt x="4652" y="5552"/>
                    </a:lnTo>
                    <a:cubicBezTo>
                      <a:pt x="5135" y="4910"/>
                      <a:pt x="5831" y="3976"/>
                      <a:pt x="6656" y="2839"/>
                    </a:cubicBezTo>
                    <a:lnTo>
                      <a:pt x="6718" y="2755"/>
                    </a:lnTo>
                    <a:lnTo>
                      <a:pt x="6632" y="2693"/>
                    </a:lnTo>
                    <a:lnTo>
                      <a:pt x="2896" y="1"/>
                    </a:lnTo>
                    <a:cubicBezTo>
                      <a:pt x="2897" y="1"/>
                      <a:pt x="2898" y="1"/>
                      <a:pt x="28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8"/>
              <p:cNvSpPr/>
              <p:nvPr/>
            </p:nvSpPr>
            <p:spPr>
              <a:xfrm>
                <a:off x="6679724" y="4276061"/>
                <a:ext cx="97650" cy="92850"/>
              </a:xfrm>
              <a:custGeom>
                <a:avLst/>
                <a:gdLst/>
                <a:ahLst/>
                <a:cxnLst/>
                <a:rect l="l" t="t" r="r" b="b"/>
                <a:pathLst>
                  <a:path w="3906" h="3714" extrusionOk="0">
                    <a:moveTo>
                      <a:pt x="1680" y="269"/>
                    </a:moveTo>
                    <a:lnTo>
                      <a:pt x="3611" y="1631"/>
                    </a:lnTo>
                    <a:lnTo>
                      <a:pt x="3611" y="1631"/>
                    </a:lnTo>
                    <a:cubicBezTo>
                      <a:pt x="3209" y="2213"/>
                      <a:pt x="2881" y="2710"/>
                      <a:pt x="2643" y="3075"/>
                    </a:cubicBezTo>
                    <a:cubicBezTo>
                      <a:pt x="2404" y="3443"/>
                      <a:pt x="2259" y="3672"/>
                      <a:pt x="2252" y="3708"/>
                    </a:cubicBezTo>
                    <a:lnTo>
                      <a:pt x="2252" y="3708"/>
                    </a:lnTo>
                    <a:cubicBezTo>
                      <a:pt x="2237" y="3679"/>
                      <a:pt x="2025" y="3509"/>
                      <a:pt x="1676" y="3236"/>
                    </a:cubicBezTo>
                    <a:cubicBezTo>
                      <a:pt x="1333" y="2967"/>
                      <a:pt x="862" y="2604"/>
                      <a:pt x="293" y="2183"/>
                    </a:cubicBezTo>
                    <a:lnTo>
                      <a:pt x="293" y="2183"/>
                    </a:lnTo>
                    <a:lnTo>
                      <a:pt x="952" y="1280"/>
                    </a:lnTo>
                    <a:cubicBezTo>
                      <a:pt x="1080" y="1103"/>
                      <a:pt x="1210" y="923"/>
                      <a:pt x="1343" y="738"/>
                    </a:cubicBezTo>
                    <a:lnTo>
                      <a:pt x="1545" y="457"/>
                    </a:lnTo>
                    <a:lnTo>
                      <a:pt x="1648" y="315"/>
                    </a:lnTo>
                    <a:lnTo>
                      <a:pt x="1680" y="269"/>
                    </a:lnTo>
                    <a:close/>
                    <a:moveTo>
                      <a:pt x="1725" y="1"/>
                    </a:moveTo>
                    <a:cubicBezTo>
                      <a:pt x="1723" y="1"/>
                      <a:pt x="1514" y="36"/>
                      <a:pt x="1515" y="36"/>
                    </a:cubicBezTo>
                    <a:cubicBezTo>
                      <a:pt x="1516" y="36"/>
                      <a:pt x="1527" y="34"/>
                      <a:pt x="1553" y="30"/>
                    </a:cubicBezTo>
                    <a:lnTo>
                      <a:pt x="1553" y="30"/>
                    </a:lnTo>
                    <a:lnTo>
                      <a:pt x="1552" y="31"/>
                    </a:lnTo>
                    <a:lnTo>
                      <a:pt x="1550" y="33"/>
                    </a:lnTo>
                    <a:lnTo>
                      <a:pt x="1548" y="38"/>
                    </a:lnTo>
                    <a:lnTo>
                      <a:pt x="1541" y="48"/>
                    </a:lnTo>
                    <a:lnTo>
                      <a:pt x="1528" y="65"/>
                    </a:lnTo>
                    <a:lnTo>
                      <a:pt x="1503" y="101"/>
                    </a:lnTo>
                    <a:lnTo>
                      <a:pt x="1451" y="173"/>
                    </a:lnTo>
                    <a:lnTo>
                      <a:pt x="1349" y="316"/>
                    </a:lnTo>
                    <a:lnTo>
                      <a:pt x="1149" y="598"/>
                    </a:lnTo>
                    <a:lnTo>
                      <a:pt x="762" y="1144"/>
                    </a:lnTo>
                    <a:lnTo>
                      <a:pt x="61" y="2145"/>
                    </a:lnTo>
                    <a:lnTo>
                      <a:pt x="1" y="2232"/>
                    </a:lnTo>
                    <a:lnTo>
                      <a:pt x="85" y="2291"/>
                    </a:lnTo>
                    <a:cubicBezTo>
                      <a:pt x="742" y="2748"/>
                      <a:pt x="1293" y="3113"/>
                      <a:pt x="1671" y="3358"/>
                    </a:cubicBezTo>
                    <a:cubicBezTo>
                      <a:pt x="2020" y="3585"/>
                      <a:pt x="2224" y="3713"/>
                      <a:pt x="2250" y="3713"/>
                    </a:cubicBezTo>
                    <a:cubicBezTo>
                      <a:pt x="2251" y="3713"/>
                      <a:pt x="2252" y="3713"/>
                      <a:pt x="2252" y="3713"/>
                    </a:cubicBezTo>
                    <a:lnTo>
                      <a:pt x="2252" y="3713"/>
                    </a:lnTo>
                    <a:cubicBezTo>
                      <a:pt x="2253" y="3713"/>
                      <a:pt x="2253" y="3713"/>
                      <a:pt x="2253" y="3713"/>
                    </a:cubicBezTo>
                    <a:cubicBezTo>
                      <a:pt x="2271" y="3713"/>
                      <a:pt x="2426" y="3526"/>
                      <a:pt x="2689" y="3190"/>
                    </a:cubicBezTo>
                    <a:cubicBezTo>
                      <a:pt x="2966" y="2835"/>
                      <a:pt x="3370" y="2311"/>
                      <a:pt x="3843" y="1667"/>
                    </a:cubicBezTo>
                    <a:lnTo>
                      <a:pt x="3905" y="1582"/>
                    </a:lnTo>
                    <a:lnTo>
                      <a:pt x="3819" y="1520"/>
                    </a:lnTo>
                    <a:lnTo>
                      <a:pt x="1722" y="1"/>
                    </a:lnTo>
                    <a:cubicBezTo>
                      <a:pt x="1724" y="1"/>
                      <a:pt x="1725" y="1"/>
                      <a:pt x="17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8"/>
              <p:cNvSpPr/>
              <p:nvPr/>
            </p:nvSpPr>
            <p:spPr>
              <a:xfrm>
                <a:off x="7181424" y="4039086"/>
                <a:ext cx="97625" cy="92825"/>
              </a:xfrm>
              <a:custGeom>
                <a:avLst/>
                <a:gdLst/>
                <a:ahLst/>
                <a:cxnLst/>
                <a:rect l="l" t="t" r="r" b="b"/>
                <a:pathLst>
                  <a:path w="3905" h="3713" extrusionOk="0">
                    <a:moveTo>
                      <a:pt x="1680" y="268"/>
                    </a:moveTo>
                    <a:lnTo>
                      <a:pt x="3612" y="1630"/>
                    </a:lnTo>
                    <a:lnTo>
                      <a:pt x="3612" y="1630"/>
                    </a:lnTo>
                    <a:cubicBezTo>
                      <a:pt x="3210" y="2211"/>
                      <a:pt x="2881" y="2709"/>
                      <a:pt x="2644" y="3074"/>
                    </a:cubicBezTo>
                    <a:cubicBezTo>
                      <a:pt x="2402" y="3445"/>
                      <a:pt x="2257" y="3674"/>
                      <a:pt x="2252" y="3707"/>
                    </a:cubicBezTo>
                    <a:lnTo>
                      <a:pt x="2252" y="3707"/>
                    </a:lnTo>
                    <a:cubicBezTo>
                      <a:pt x="2235" y="3677"/>
                      <a:pt x="2025" y="3507"/>
                      <a:pt x="1676" y="3234"/>
                    </a:cubicBezTo>
                    <a:cubicBezTo>
                      <a:pt x="1333" y="2966"/>
                      <a:pt x="862" y="2601"/>
                      <a:pt x="293" y="2182"/>
                    </a:cubicBezTo>
                    <a:lnTo>
                      <a:pt x="293" y="2182"/>
                    </a:lnTo>
                    <a:lnTo>
                      <a:pt x="952" y="1280"/>
                    </a:lnTo>
                    <a:lnTo>
                      <a:pt x="1344" y="737"/>
                    </a:lnTo>
                    <a:lnTo>
                      <a:pt x="1547" y="456"/>
                    </a:lnTo>
                    <a:lnTo>
                      <a:pt x="1649" y="313"/>
                    </a:lnTo>
                    <a:lnTo>
                      <a:pt x="1680" y="268"/>
                    </a:lnTo>
                    <a:close/>
                    <a:moveTo>
                      <a:pt x="1725" y="0"/>
                    </a:moveTo>
                    <a:cubicBezTo>
                      <a:pt x="1723" y="0"/>
                      <a:pt x="1514" y="35"/>
                      <a:pt x="1515" y="35"/>
                    </a:cubicBezTo>
                    <a:cubicBezTo>
                      <a:pt x="1515" y="35"/>
                      <a:pt x="1526" y="34"/>
                      <a:pt x="1552" y="29"/>
                    </a:cubicBezTo>
                    <a:lnTo>
                      <a:pt x="1552" y="30"/>
                    </a:lnTo>
                    <a:lnTo>
                      <a:pt x="1551" y="33"/>
                    </a:lnTo>
                    <a:lnTo>
                      <a:pt x="1548" y="37"/>
                    </a:lnTo>
                    <a:lnTo>
                      <a:pt x="1541" y="46"/>
                    </a:lnTo>
                    <a:lnTo>
                      <a:pt x="1528" y="64"/>
                    </a:lnTo>
                    <a:lnTo>
                      <a:pt x="1503" y="100"/>
                    </a:lnTo>
                    <a:lnTo>
                      <a:pt x="1451" y="172"/>
                    </a:lnTo>
                    <a:lnTo>
                      <a:pt x="1349" y="315"/>
                    </a:lnTo>
                    <a:lnTo>
                      <a:pt x="1149" y="597"/>
                    </a:lnTo>
                    <a:lnTo>
                      <a:pt x="762" y="1143"/>
                    </a:lnTo>
                    <a:lnTo>
                      <a:pt x="62" y="2143"/>
                    </a:lnTo>
                    <a:lnTo>
                      <a:pt x="1" y="2231"/>
                    </a:lnTo>
                    <a:lnTo>
                      <a:pt x="86" y="2290"/>
                    </a:lnTo>
                    <a:cubicBezTo>
                      <a:pt x="742" y="2746"/>
                      <a:pt x="1293" y="3112"/>
                      <a:pt x="1672" y="3357"/>
                    </a:cubicBezTo>
                    <a:cubicBezTo>
                      <a:pt x="2022" y="3584"/>
                      <a:pt x="2226" y="3712"/>
                      <a:pt x="2251" y="3712"/>
                    </a:cubicBezTo>
                    <a:cubicBezTo>
                      <a:pt x="2252" y="3712"/>
                      <a:pt x="2253" y="3712"/>
                      <a:pt x="2253" y="3711"/>
                    </a:cubicBezTo>
                    <a:lnTo>
                      <a:pt x="2253" y="3711"/>
                    </a:lnTo>
                    <a:cubicBezTo>
                      <a:pt x="2253" y="3712"/>
                      <a:pt x="2253" y="3712"/>
                      <a:pt x="2254" y="3712"/>
                    </a:cubicBezTo>
                    <a:cubicBezTo>
                      <a:pt x="2273" y="3712"/>
                      <a:pt x="2427" y="3524"/>
                      <a:pt x="2689" y="3188"/>
                    </a:cubicBezTo>
                    <a:cubicBezTo>
                      <a:pt x="2966" y="2834"/>
                      <a:pt x="3369" y="2310"/>
                      <a:pt x="3843" y="1665"/>
                    </a:cubicBezTo>
                    <a:lnTo>
                      <a:pt x="3904" y="1582"/>
                    </a:lnTo>
                    <a:lnTo>
                      <a:pt x="3819" y="1519"/>
                    </a:lnTo>
                    <a:lnTo>
                      <a:pt x="1722" y="1"/>
                    </a:lnTo>
                    <a:cubicBezTo>
                      <a:pt x="1724" y="0"/>
                      <a:pt x="1725" y="0"/>
                      <a:pt x="1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8"/>
              <p:cNvSpPr/>
              <p:nvPr/>
            </p:nvSpPr>
            <p:spPr>
              <a:xfrm>
                <a:off x="5984049" y="3961636"/>
                <a:ext cx="97650" cy="92850"/>
              </a:xfrm>
              <a:custGeom>
                <a:avLst/>
                <a:gdLst/>
                <a:ahLst/>
                <a:cxnLst/>
                <a:rect l="l" t="t" r="r" b="b"/>
                <a:pathLst>
                  <a:path w="3906" h="3714" extrusionOk="0">
                    <a:moveTo>
                      <a:pt x="1580" y="198"/>
                    </a:moveTo>
                    <a:lnTo>
                      <a:pt x="1580" y="198"/>
                    </a:lnTo>
                    <a:lnTo>
                      <a:pt x="1580" y="198"/>
                    </a:lnTo>
                    <a:cubicBezTo>
                      <a:pt x="1579" y="198"/>
                      <a:pt x="1578" y="199"/>
                      <a:pt x="1578" y="199"/>
                    </a:cubicBezTo>
                    <a:cubicBezTo>
                      <a:pt x="1578" y="199"/>
                      <a:pt x="1578" y="198"/>
                      <a:pt x="1580" y="198"/>
                    </a:cubicBezTo>
                    <a:close/>
                    <a:moveTo>
                      <a:pt x="1680" y="268"/>
                    </a:moveTo>
                    <a:lnTo>
                      <a:pt x="3611" y="1631"/>
                    </a:lnTo>
                    <a:lnTo>
                      <a:pt x="3611" y="1631"/>
                    </a:lnTo>
                    <a:cubicBezTo>
                      <a:pt x="3209" y="2212"/>
                      <a:pt x="2880" y="2709"/>
                      <a:pt x="2644" y="3074"/>
                    </a:cubicBezTo>
                    <a:cubicBezTo>
                      <a:pt x="2402" y="3446"/>
                      <a:pt x="2257" y="3675"/>
                      <a:pt x="2252" y="3708"/>
                    </a:cubicBezTo>
                    <a:lnTo>
                      <a:pt x="2252" y="3708"/>
                    </a:lnTo>
                    <a:cubicBezTo>
                      <a:pt x="2235" y="3678"/>
                      <a:pt x="2024" y="3507"/>
                      <a:pt x="1676" y="3235"/>
                    </a:cubicBezTo>
                    <a:cubicBezTo>
                      <a:pt x="1332" y="2967"/>
                      <a:pt x="861" y="2602"/>
                      <a:pt x="293" y="2182"/>
                    </a:cubicBezTo>
                    <a:lnTo>
                      <a:pt x="293" y="2182"/>
                    </a:lnTo>
                    <a:cubicBezTo>
                      <a:pt x="501" y="1898"/>
                      <a:pt x="721" y="1596"/>
                      <a:pt x="952" y="1280"/>
                    </a:cubicBezTo>
                    <a:lnTo>
                      <a:pt x="1343" y="738"/>
                    </a:lnTo>
                    <a:lnTo>
                      <a:pt x="1545" y="456"/>
                    </a:lnTo>
                    <a:lnTo>
                      <a:pt x="1647" y="313"/>
                    </a:lnTo>
                    <a:lnTo>
                      <a:pt x="1680" y="268"/>
                    </a:lnTo>
                    <a:close/>
                    <a:moveTo>
                      <a:pt x="1726" y="1"/>
                    </a:moveTo>
                    <a:cubicBezTo>
                      <a:pt x="1723" y="1"/>
                      <a:pt x="1512" y="36"/>
                      <a:pt x="1515" y="36"/>
                    </a:cubicBezTo>
                    <a:cubicBezTo>
                      <a:pt x="1516" y="36"/>
                      <a:pt x="1527" y="34"/>
                      <a:pt x="1553" y="30"/>
                    </a:cubicBezTo>
                    <a:lnTo>
                      <a:pt x="1553" y="30"/>
                    </a:lnTo>
                    <a:lnTo>
                      <a:pt x="1552" y="31"/>
                    </a:lnTo>
                    <a:lnTo>
                      <a:pt x="1551" y="33"/>
                    </a:lnTo>
                    <a:lnTo>
                      <a:pt x="1547" y="38"/>
                    </a:lnTo>
                    <a:lnTo>
                      <a:pt x="1541" y="46"/>
                    </a:lnTo>
                    <a:lnTo>
                      <a:pt x="1528" y="65"/>
                    </a:lnTo>
                    <a:lnTo>
                      <a:pt x="1502" y="100"/>
                    </a:lnTo>
                    <a:lnTo>
                      <a:pt x="1451" y="173"/>
                    </a:lnTo>
                    <a:lnTo>
                      <a:pt x="1348" y="316"/>
                    </a:lnTo>
                    <a:lnTo>
                      <a:pt x="1148" y="598"/>
                    </a:lnTo>
                    <a:lnTo>
                      <a:pt x="762" y="1144"/>
                    </a:lnTo>
                    <a:lnTo>
                      <a:pt x="61" y="2144"/>
                    </a:lnTo>
                    <a:lnTo>
                      <a:pt x="0" y="2231"/>
                    </a:lnTo>
                    <a:lnTo>
                      <a:pt x="86" y="2291"/>
                    </a:lnTo>
                    <a:cubicBezTo>
                      <a:pt x="742" y="2747"/>
                      <a:pt x="1292" y="3112"/>
                      <a:pt x="1670" y="3358"/>
                    </a:cubicBezTo>
                    <a:cubicBezTo>
                      <a:pt x="2021" y="3585"/>
                      <a:pt x="2226" y="3713"/>
                      <a:pt x="2250" y="3713"/>
                    </a:cubicBezTo>
                    <a:cubicBezTo>
                      <a:pt x="2251" y="3713"/>
                      <a:pt x="2252" y="3713"/>
                      <a:pt x="2253" y="3712"/>
                    </a:cubicBezTo>
                    <a:lnTo>
                      <a:pt x="2253" y="3712"/>
                    </a:lnTo>
                    <a:cubicBezTo>
                      <a:pt x="2253" y="3712"/>
                      <a:pt x="2253" y="3712"/>
                      <a:pt x="2253" y="3712"/>
                    </a:cubicBezTo>
                    <a:cubicBezTo>
                      <a:pt x="2272" y="3712"/>
                      <a:pt x="2428" y="3525"/>
                      <a:pt x="2690" y="3189"/>
                    </a:cubicBezTo>
                    <a:cubicBezTo>
                      <a:pt x="2966" y="2835"/>
                      <a:pt x="3370" y="2311"/>
                      <a:pt x="3844" y="1666"/>
                    </a:cubicBezTo>
                    <a:lnTo>
                      <a:pt x="3905" y="1582"/>
                    </a:lnTo>
                    <a:lnTo>
                      <a:pt x="3818" y="1520"/>
                    </a:lnTo>
                    <a:cubicBezTo>
                      <a:pt x="3193" y="1066"/>
                      <a:pt x="2482" y="551"/>
                      <a:pt x="1723" y="1"/>
                    </a:cubicBezTo>
                    <a:cubicBezTo>
                      <a:pt x="1725" y="1"/>
                      <a:pt x="1726"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8"/>
              <p:cNvSpPr/>
              <p:nvPr/>
            </p:nvSpPr>
            <p:spPr>
              <a:xfrm>
                <a:off x="6884249" y="4493936"/>
                <a:ext cx="150100" cy="153650"/>
              </a:xfrm>
              <a:custGeom>
                <a:avLst/>
                <a:gdLst/>
                <a:ahLst/>
                <a:cxnLst/>
                <a:rect l="l" t="t" r="r" b="b"/>
                <a:pathLst>
                  <a:path w="6004" h="6146" extrusionOk="0">
                    <a:moveTo>
                      <a:pt x="1608" y="268"/>
                    </a:moveTo>
                    <a:lnTo>
                      <a:pt x="3554" y="968"/>
                    </a:lnTo>
                    <a:lnTo>
                      <a:pt x="4676" y="1368"/>
                    </a:lnTo>
                    <a:lnTo>
                      <a:pt x="5256" y="1574"/>
                    </a:lnTo>
                    <a:lnTo>
                      <a:pt x="5550" y="1678"/>
                    </a:lnTo>
                    <a:lnTo>
                      <a:pt x="5699" y="1731"/>
                    </a:lnTo>
                    <a:lnTo>
                      <a:pt x="5732" y="1742"/>
                    </a:lnTo>
                    <a:lnTo>
                      <a:pt x="4288" y="5877"/>
                    </a:lnTo>
                    <a:lnTo>
                      <a:pt x="4288" y="5877"/>
                    </a:lnTo>
                    <a:cubicBezTo>
                      <a:pt x="3048" y="5450"/>
                      <a:pt x="2003" y="5106"/>
                      <a:pt x="1253" y="4861"/>
                    </a:cubicBezTo>
                    <a:lnTo>
                      <a:pt x="351" y="4571"/>
                    </a:lnTo>
                    <a:cubicBezTo>
                      <a:pt x="154" y="4510"/>
                      <a:pt x="37" y="4476"/>
                      <a:pt x="14" y="4476"/>
                    </a:cubicBezTo>
                    <a:cubicBezTo>
                      <a:pt x="12" y="4476"/>
                      <a:pt x="11" y="4476"/>
                      <a:pt x="11" y="4477"/>
                    </a:cubicBezTo>
                    <a:cubicBezTo>
                      <a:pt x="20" y="4471"/>
                      <a:pt x="68" y="4358"/>
                      <a:pt x="150" y="4151"/>
                    </a:cubicBezTo>
                    <a:lnTo>
                      <a:pt x="492" y="3267"/>
                    </a:lnTo>
                    <a:cubicBezTo>
                      <a:pt x="773" y="2531"/>
                      <a:pt x="1161" y="1502"/>
                      <a:pt x="1608" y="268"/>
                    </a:cubicBezTo>
                    <a:close/>
                    <a:moveTo>
                      <a:pt x="1480" y="0"/>
                    </a:moveTo>
                    <a:lnTo>
                      <a:pt x="1445" y="99"/>
                    </a:lnTo>
                    <a:cubicBezTo>
                      <a:pt x="987" y="1426"/>
                      <a:pt x="621" y="2533"/>
                      <a:pt x="372" y="3297"/>
                    </a:cubicBezTo>
                    <a:cubicBezTo>
                      <a:pt x="260" y="3647"/>
                      <a:pt x="167" y="3939"/>
                      <a:pt x="91" y="4177"/>
                    </a:cubicBezTo>
                    <a:cubicBezTo>
                      <a:pt x="30" y="4373"/>
                      <a:pt x="2" y="4477"/>
                      <a:pt x="10" y="4477"/>
                    </a:cubicBezTo>
                    <a:cubicBezTo>
                      <a:pt x="10" y="4477"/>
                      <a:pt x="10" y="4477"/>
                      <a:pt x="11" y="4477"/>
                    </a:cubicBezTo>
                    <a:lnTo>
                      <a:pt x="11" y="4477"/>
                    </a:lnTo>
                    <a:cubicBezTo>
                      <a:pt x="1" y="4481"/>
                      <a:pt x="100" y="4524"/>
                      <a:pt x="294" y="4602"/>
                    </a:cubicBezTo>
                    <a:lnTo>
                      <a:pt x="1156" y="4936"/>
                    </a:lnTo>
                    <a:cubicBezTo>
                      <a:pt x="1906" y="5221"/>
                      <a:pt x="2997" y="5632"/>
                      <a:pt x="4317" y="6109"/>
                    </a:cubicBezTo>
                    <a:lnTo>
                      <a:pt x="4416" y="6145"/>
                    </a:lnTo>
                    <a:lnTo>
                      <a:pt x="4452" y="6046"/>
                    </a:lnTo>
                    <a:cubicBezTo>
                      <a:pt x="4906" y="4774"/>
                      <a:pt x="5436" y="3291"/>
                      <a:pt x="6002" y="1709"/>
                    </a:cubicBezTo>
                    <a:cubicBezTo>
                      <a:pt x="6003" y="1711"/>
                      <a:pt x="6003" y="1711"/>
                      <a:pt x="6003" y="1711"/>
                    </a:cubicBezTo>
                    <a:cubicBezTo>
                      <a:pt x="6003" y="1711"/>
                      <a:pt x="5911" y="1520"/>
                      <a:pt x="5911" y="1520"/>
                    </a:cubicBezTo>
                    <a:lnTo>
                      <a:pt x="5911" y="1520"/>
                    </a:lnTo>
                    <a:cubicBezTo>
                      <a:pt x="5911" y="1520"/>
                      <a:pt x="5916" y="1530"/>
                      <a:pt x="5927" y="1554"/>
                    </a:cubicBezTo>
                    <a:lnTo>
                      <a:pt x="5926" y="1554"/>
                    </a:lnTo>
                    <a:lnTo>
                      <a:pt x="5923" y="1553"/>
                    </a:lnTo>
                    <a:lnTo>
                      <a:pt x="5918" y="1551"/>
                    </a:lnTo>
                    <a:lnTo>
                      <a:pt x="5910" y="1547"/>
                    </a:lnTo>
                    <a:lnTo>
                      <a:pt x="5891" y="1541"/>
                    </a:lnTo>
                    <a:lnTo>
                      <a:pt x="5854" y="1528"/>
                    </a:lnTo>
                    <a:lnTo>
                      <a:pt x="5779" y="1501"/>
                    </a:lnTo>
                    <a:lnTo>
                      <a:pt x="5630" y="1448"/>
                    </a:lnTo>
                    <a:lnTo>
                      <a:pt x="5336" y="1345"/>
                    </a:lnTo>
                    <a:lnTo>
                      <a:pt x="4756" y="1141"/>
                    </a:lnTo>
                    <a:lnTo>
                      <a:pt x="3632" y="747"/>
                    </a:lnTo>
                    <a:lnTo>
                      <a:pt x="1579" y="34"/>
                    </a:lnTo>
                    <a:lnTo>
                      <a:pt x="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p:cNvSpPr/>
              <p:nvPr/>
            </p:nvSpPr>
            <p:spPr>
              <a:xfrm>
                <a:off x="5626574" y="4062536"/>
                <a:ext cx="218750" cy="498700"/>
              </a:xfrm>
              <a:custGeom>
                <a:avLst/>
                <a:gdLst/>
                <a:ahLst/>
                <a:cxnLst/>
                <a:rect l="l" t="t" r="r" b="b"/>
                <a:pathLst>
                  <a:path w="8750" h="19948" extrusionOk="0">
                    <a:moveTo>
                      <a:pt x="4078" y="1"/>
                    </a:moveTo>
                    <a:lnTo>
                      <a:pt x="2208" y="1332"/>
                    </a:lnTo>
                    <a:cubicBezTo>
                      <a:pt x="1497" y="4161"/>
                      <a:pt x="947" y="7027"/>
                      <a:pt x="559" y="9919"/>
                    </a:cubicBezTo>
                    <a:cubicBezTo>
                      <a:pt x="193" y="12640"/>
                      <a:pt x="1" y="15543"/>
                      <a:pt x="1225" y="18000"/>
                    </a:cubicBezTo>
                    <a:cubicBezTo>
                      <a:pt x="1717" y="18988"/>
                      <a:pt x="2594" y="19948"/>
                      <a:pt x="3690" y="19948"/>
                    </a:cubicBezTo>
                    <a:cubicBezTo>
                      <a:pt x="3709" y="19948"/>
                      <a:pt x="3728" y="19948"/>
                      <a:pt x="3747" y="19947"/>
                    </a:cubicBezTo>
                    <a:cubicBezTo>
                      <a:pt x="4377" y="19928"/>
                      <a:pt x="4953" y="19589"/>
                      <a:pt x="5445" y="19196"/>
                    </a:cubicBezTo>
                    <a:cubicBezTo>
                      <a:pt x="7152" y="17830"/>
                      <a:pt x="8167" y="15715"/>
                      <a:pt x="8459" y="13547"/>
                    </a:cubicBezTo>
                    <a:cubicBezTo>
                      <a:pt x="8750" y="11380"/>
                      <a:pt x="8365" y="9163"/>
                      <a:pt x="7645" y="7098"/>
                    </a:cubicBezTo>
                    <a:cubicBezTo>
                      <a:pt x="6773" y="4594"/>
                      <a:pt x="5422" y="2287"/>
                      <a:pt x="4078" y="1"/>
                    </a:cubicBezTo>
                    <a:close/>
                  </a:path>
                </a:pathLst>
              </a:custGeom>
              <a:solidFill>
                <a:schemeClr val="accent2">
                  <a:alpha val="2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8"/>
              <p:cNvSpPr/>
              <p:nvPr/>
            </p:nvSpPr>
            <p:spPr>
              <a:xfrm>
                <a:off x="5319299" y="3107661"/>
                <a:ext cx="477350" cy="1502675"/>
              </a:xfrm>
              <a:custGeom>
                <a:avLst/>
                <a:gdLst/>
                <a:ahLst/>
                <a:cxnLst/>
                <a:rect l="l" t="t" r="r" b="b"/>
                <a:pathLst>
                  <a:path w="19094" h="60107" extrusionOk="0">
                    <a:moveTo>
                      <a:pt x="12328" y="0"/>
                    </a:moveTo>
                    <a:cubicBezTo>
                      <a:pt x="11574" y="0"/>
                      <a:pt x="10981" y="888"/>
                      <a:pt x="10870" y="2007"/>
                    </a:cubicBezTo>
                    <a:cubicBezTo>
                      <a:pt x="10831" y="2394"/>
                      <a:pt x="10472" y="8518"/>
                      <a:pt x="10472" y="8518"/>
                    </a:cubicBezTo>
                    <a:cubicBezTo>
                      <a:pt x="10472" y="8518"/>
                      <a:pt x="10226" y="7993"/>
                      <a:pt x="9396" y="6787"/>
                    </a:cubicBezTo>
                    <a:cubicBezTo>
                      <a:pt x="8568" y="5580"/>
                      <a:pt x="6485" y="4785"/>
                      <a:pt x="4300" y="4709"/>
                    </a:cubicBezTo>
                    <a:cubicBezTo>
                      <a:pt x="4001" y="4699"/>
                      <a:pt x="3732" y="4693"/>
                      <a:pt x="3489" y="4693"/>
                    </a:cubicBezTo>
                    <a:cubicBezTo>
                      <a:pt x="1955" y="4693"/>
                      <a:pt x="1485" y="4922"/>
                      <a:pt x="1425" y="5654"/>
                    </a:cubicBezTo>
                    <a:cubicBezTo>
                      <a:pt x="1398" y="5995"/>
                      <a:pt x="1571" y="6280"/>
                      <a:pt x="1799" y="6506"/>
                    </a:cubicBezTo>
                    <a:cubicBezTo>
                      <a:pt x="2170" y="6874"/>
                      <a:pt x="2681" y="7073"/>
                      <a:pt x="3204" y="7098"/>
                    </a:cubicBezTo>
                    <a:cubicBezTo>
                      <a:pt x="6704" y="7267"/>
                      <a:pt x="7520" y="9197"/>
                      <a:pt x="7520" y="9197"/>
                    </a:cubicBezTo>
                    <a:lnTo>
                      <a:pt x="7520" y="9875"/>
                    </a:lnTo>
                    <a:cubicBezTo>
                      <a:pt x="7520" y="9875"/>
                      <a:pt x="6013" y="8641"/>
                      <a:pt x="4486" y="8641"/>
                    </a:cubicBezTo>
                    <a:cubicBezTo>
                      <a:pt x="4244" y="8641"/>
                      <a:pt x="4000" y="8672"/>
                      <a:pt x="3762" y="8745"/>
                    </a:cubicBezTo>
                    <a:cubicBezTo>
                      <a:pt x="3506" y="8822"/>
                      <a:pt x="3268" y="8948"/>
                      <a:pt x="3060" y="9116"/>
                    </a:cubicBezTo>
                    <a:cubicBezTo>
                      <a:pt x="3011" y="9113"/>
                      <a:pt x="2961" y="9112"/>
                      <a:pt x="2911" y="9112"/>
                    </a:cubicBezTo>
                    <a:cubicBezTo>
                      <a:pt x="2031" y="9112"/>
                      <a:pt x="1157" y="9550"/>
                      <a:pt x="650" y="10272"/>
                    </a:cubicBezTo>
                    <a:cubicBezTo>
                      <a:pt x="91" y="11065"/>
                      <a:pt x="0" y="12162"/>
                      <a:pt x="419" y="13036"/>
                    </a:cubicBezTo>
                    <a:cubicBezTo>
                      <a:pt x="605" y="13426"/>
                      <a:pt x="959" y="13802"/>
                      <a:pt x="1378" y="13802"/>
                    </a:cubicBezTo>
                    <a:cubicBezTo>
                      <a:pt x="1409" y="13802"/>
                      <a:pt x="1440" y="13800"/>
                      <a:pt x="1471" y="13796"/>
                    </a:cubicBezTo>
                    <a:cubicBezTo>
                      <a:pt x="1713" y="13763"/>
                      <a:pt x="1919" y="13608"/>
                      <a:pt x="2114" y="13462"/>
                    </a:cubicBezTo>
                    <a:cubicBezTo>
                      <a:pt x="2217" y="13385"/>
                      <a:pt x="2326" y="13309"/>
                      <a:pt x="2440" y="13252"/>
                    </a:cubicBezTo>
                    <a:lnTo>
                      <a:pt x="2707" y="15153"/>
                    </a:lnTo>
                    <a:cubicBezTo>
                      <a:pt x="2707" y="15153"/>
                      <a:pt x="3533" y="19391"/>
                      <a:pt x="3683" y="21276"/>
                    </a:cubicBezTo>
                    <a:lnTo>
                      <a:pt x="3136" y="52282"/>
                    </a:lnTo>
                    <a:cubicBezTo>
                      <a:pt x="3060" y="56581"/>
                      <a:pt x="6524" y="60107"/>
                      <a:pt x="10824" y="60107"/>
                    </a:cubicBezTo>
                    <a:cubicBezTo>
                      <a:pt x="15501" y="60107"/>
                      <a:pt x="19094" y="55967"/>
                      <a:pt x="18437" y="51337"/>
                    </a:cubicBezTo>
                    <a:lnTo>
                      <a:pt x="13940" y="19661"/>
                    </a:lnTo>
                    <a:lnTo>
                      <a:pt x="13940" y="14475"/>
                    </a:lnTo>
                    <a:cubicBezTo>
                      <a:pt x="13940" y="14475"/>
                      <a:pt x="13254" y="2794"/>
                      <a:pt x="13331" y="1662"/>
                    </a:cubicBezTo>
                    <a:cubicBezTo>
                      <a:pt x="13420" y="356"/>
                      <a:pt x="12811" y="0"/>
                      <a:pt x="12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8"/>
              <p:cNvSpPr/>
              <p:nvPr/>
            </p:nvSpPr>
            <p:spPr>
              <a:xfrm>
                <a:off x="5492324" y="3378011"/>
                <a:ext cx="162475" cy="209500"/>
              </a:xfrm>
              <a:custGeom>
                <a:avLst/>
                <a:gdLst/>
                <a:ahLst/>
                <a:cxnLst/>
                <a:rect l="l" t="t" r="r" b="b"/>
                <a:pathLst>
                  <a:path w="6499" h="8380" extrusionOk="0">
                    <a:moveTo>
                      <a:pt x="436" y="1"/>
                    </a:moveTo>
                    <a:cubicBezTo>
                      <a:pt x="365" y="1"/>
                      <a:pt x="296" y="18"/>
                      <a:pt x="233" y="59"/>
                    </a:cubicBezTo>
                    <a:cubicBezTo>
                      <a:pt x="0" y="210"/>
                      <a:pt x="39" y="562"/>
                      <a:pt x="137" y="822"/>
                    </a:cubicBezTo>
                    <a:cubicBezTo>
                      <a:pt x="841" y="2686"/>
                      <a:pt x="2987" y="3677"/>
                      <a:pt x="3780" y="5506"/>
                    </a:cubicBezTo>
                    <a:cubicBezTo>
                      <a:pt x="4046" y="6117"/>
                      <a:pt x="4144" y="6796"/>
                      <a:pt x="4453" y="7386"/>
                    </a:cubicBezTo>
                    <a:cubicBezTo>
                      <a:pt x="4728" y="7914"/>
                      <a:pt x="5257" y="8380"/>
                      <a:pt x="5831" y="8380"/>
                    </a:cubicBezTo>
                    <a:cubicBezTo>
                      <a:pt x="5900" y="8380"/>
                      <a:pt x="5970" y="8373"/>
                      <a:pt x="6041" y="8359"/>
                    </a:cubicBezTo>
                    <a:lnTo>
                      <a:pt x="6499" y="3774"/>
                    </a:lnTo>
                    <a:lnTo>
                      <a:pt x="947" y="200"/>
                    </a:lnTo>
                    <a:cubicBezTo>
                      <a:pt x="794" y="101"/>
                      <a:pt x="608" y="1"/>
                      <a:pt x="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8"/>
              <p:cNvSpPr/>
              <p:nvPr/>
            </p:nvSpPr>
            <p:spPr>
              <a:xfrm>
                <a:off x="5488699" y="3373586"/>
                <a:ext cx="166450" cy="215025"/>
              </a:xfrm>
              <a:custGeom>
                <a:avLst/>
                <a:gdLst/>
                <a:ahLst/>
                <a:cxnLst/>
                <a:rect l="l" t="t" r="r" b="b"/>
                <a:pathLst>
                  <a:path w="6658" h="8601" extrusionOk="0">
                    <a:moveTo>
                      <a:pt x="577" y="1"/>
                    </a:moveTo>
                    <a:cubicBezTo>
                      <a:pt x="534" y="1"/>
                      <a:pt x="489" y="4"/>
                      <a:pt x="442" y="11"/>
                    </a:cubicBezTo>
                    <a:cubicBezTo>
                      <a:pt x="218" y="55"/>
                      <a:pt x="48" y="283"/>
                      <a:pt x="30" y="480"/>
                    </a:cubicBezTo>
                    <a:cubicBezTo>
                      <a:pt x="0" y="678"/>
                      <a:pt x="36" y="852"/>
                      <a:pt x="90" y="1017"/>
                    </a:cubicBezTo>
                    <a:cubicBezTo>
                      <a:pt x="209" y="1324"/>
                      <a:pt x="348" y="1613"/>
                      <a:pt x="532" y="1885"/>
                    </a:cubicBezTo>
                    <a:cubicBezTo>
                      <a:pt x="1260" y="2975"/>
                      <a:pt x="2247" y="3695"/>
                      <a:pt x="2941" y="4501"/>
                    </a:cubicBezTo>
                    <a:cubicBezTo>
                      <a:pt x="3294" y="4899"/>
                      <a:pt x="3585" y="5310"/>
                      <a:pt x="3776" y="5734"/>
                    </a:cubicBezTo>
                    <a:cubicBezTo>
                      <a:pt x="3966" y="6157"/>
                      <a:pt x="4076" y="6594"/>
                      <a:pt x="4218" y="6988"/>
                    </a:cubicBezTo>
                    <a:cubicBezTo>
                      <a:pt x="4466" y="7795"/>
                      <a:pt x="5000" y="8356"/>
                      <a:pt x="5460" y="8515"/>
                    </a:cubicBezTo>
                    <a:cubicBezTo>
                      <a:pt x="5634" y="8580"/>
                      <a:pt x="5781" y="8600"/>
                      <a:pt x="5897" y="8600"/>
                    </a:cubicBezTo>
                    <a:cubicBezTo>
                      <a:pt x="6090" y="8600"/>
                      <a:pt x="6195" y="8542"/>
                      <a:pt x="6186" y="8537"/>
                    </a:cubicBezTo>
                    <a:cubicBezTo>
                      <a:pt x="6185" y="8498"/>
                      <a:pt x="5917" y="8577"/>
                      <a:pt x="5520" y="8381"/>
                    </a:cubicBezTo>
                    <a:cubicBezTo>
                      <a:pt x="5120" y="8189"/>
                      <a:pt x="4681" y="7686"/>
                      <a:pt x="4471" y="6903"/>
                    </a:cubicBezTo>
                    <a:cubicBezTo>
                      <a:pt x="4349" y="6518"/>
                      <a:pt x="4256" y="6073"/>
                      <a:pt x="4062" y="5609"/>
                    </a:cubicBezTo>
                    <a:cubicBezTo>
                      <a:pt x="3868" y="5143"/>
                      <a:pt x="3564" y="4695"/>
                      <a:pt x="3203" y="4274"/>
                    </a:cubicBezTo>
                    <a:cubicBezTo>
                      <a:pt x="2492" y="3424"/>
                      <a:pt x="1517" y="2691"/>
                      <a:pt x="847" y="1680"/>
                    </a:cubicBezTo>
                    <a:cubicBezTo>
                      <a:pt x="678" y="1431"/>
                      <a:pt x="549" y="1159"/>
                      <a:pt x="445" y="896"/>
                    </a:cubicBezTo>
                    <a:cubicBezTo>
                      <a:pt x="353" y="638"/>
                      <a:pt x="383" y="385"/>
                      <a:pt x="531" y="370"/>
                    </a:cubicBezTo>
                    <a:cubicBezTo>
                      <a:pt x="548" y="365"/>
                      <a:pt x="566" y="363"/>
                      <a:pt x="586" y="363"/>
                    </a:cubicBezTo>
                    <a:cubicBezTo>
                      <a:pt x="743" y="363"/>
                      <a:pt x="969" y="509"/>
                      <a:pt x="1180" y="647"/>
                    </a:cubicBezTo>
                    <a:lnTo>
                      <a:pt x="1884" y="1093"/>
                    </a:lnTo>
                    <a:cubicBezTo>
                      <a:pt x="2784" y="1656"/>
                      <a:pt x="3609" y="2170"/>
                      <a:pt x="4334" y="2622"/>
                    </a:cubicBezTo>
                    <a:cubicBezTo>
                      <a:pt x="5035" y="3053"/>
                      <a:pt x="5606" y="3397"/>
                      <a:pt x="6003" y="3627"/>
                    </a:cubicBezTo>
                    <a:cubicBezTo>
                      <a:pt x="6370" y="3838"/>
                      <a:pt x="6592" y="3953"/>
                      <a:pt x="6636" y="3953"/>
                    </a:cubicBezTo>
                    <a:cubicBezTo>
                      <a:pt x="6640" y="3953"/>
                      <a:pt x="6643" y="3953"/>
                      <a:pt x="6644" y="3951"/>
                    </a:cubicBezTo>
                    <a:cubicBezTo>
                      <a:pt x="6657" y="3929"/>
                      <a:pt x="6457" y="3771"/>
                      <a:pt x="6083" y="3504"/>
                    </a:cubicBezTo>
                    <a:cubicBezTo>
                      <a:pt x="5709" y="3236"/>
                      <a:pt x="5161" y="2858"/>
                      <a:pt x="4478" y="2398"/>
                    </a:cubicBezTo>
                    <a:lnTo>
                      <a:pt x="2072" y="802"/>
                    </a:lnTo>
                    <a:lnTo>
                      <a:pt x="1375" y="345"/>
                    </a:lnTo>
                    <a:cubicBezTo>
                      <a:pt x="1166" y="230"/>
                      <a:pt x="947" y="1"/>
                      <a:pt x="5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8"/>
              <p:cNvSpPr/>
              <p:nvPr/>
            </p:nvSpPr>
            <p:spPr>
              <a:xfrm>
                <a:off x="5352524" y="3239336"/>
                <a:ext cx="158425" cy="116175"/>
              </a:xfrm>
              <a:custGeom>
                <a:avLst/>
                <a:gdLst/>
                <a:ahLst/>
                <a:cxnLst/>
                <a:rect l="l" t="t" r="r" b="b"/>
                <a:pathLst>
                  <a:path w="6337" h="4647" extrusionOk="0">
                    <a:moveTo>
                      <a:pt x="189" y="0"/>
                    </a:moveTo>
                    <a:cubicBezTo>
                      <a:pt x="179" y="0"/>
                      <a:pt x="102" y="104"/>
                      <a:pt x="52" y="329"/>
                    </a:cubicBezTo>
                    <a:cubicBezTo>
                      <a:pt x="1" y="551"/>
                      <a:pt x="45" y="939"/>
                      <a:pt x="337" y="1256"/>
                    </a:cubicBezTo>
                    <a:cubicBezTo>
                      <a:pt x="620" y="1574"/>
                      <a:pt x="1062" y="1822"/>
                      <a:pt x="1580" y="1985"/>
                    </a:cubicBezTo>
                    <a:cubicBezTo>
                      <a:pt x="2101" y="2146"/>
                      <a:pt x="2694" y="2194"/>
                      <a:pt x="3298" y="2251"/>
                    </a:cubicBezTo>
                    <a:cubicBezTo>
                      <a:pt x="3900" y="2303"/>
                      <a:pt x="4466" y="2396"/>
                      <a:pt x="4935" y="2599"/>
                    </a:cubicBezTo>
                    <a:cubicBezTo>
                      <a:pt x="5406" y="2795"/>
                      <a:pt x="5755" y="3112"/>
                      <a:pt x="5948" y="3442"/>
                    </a:cubicBezTo>
                    <a:cubicBezTo>
                      <a:pt x="6336" y="4114"/>
                      <a:pt x="6223" y="4647"/>
                      <a:pt x="6270" y="4647"/>
                    </a:cubicBezTo>
                    <a:cubicBezTo>
                      <a:pt x="6270" y="4647"/>
                      <a:pt x="6271" y="4647"/>
                      <a:pt x="6271" y="4647"/>
                    </a:cubicBezTo>
                    <a:cubicBezTo>
                      <a:pt x="6271" y="4647"/>
                      <a:pt x="6271" y="4647"/>
                      <a:pt x="6271" y="4647"/>
                    </a:cubicBezTo>
                    <a:cubicBezTo>
                      <a:pt x="6285" y="4647"/>
                      <a:pt x="6326" y="4526"/>
                      <a:pt x="6330" y="4297"/>
                    </a:cubicBezTo>
                    <a:cubicBezTo>
                      <a:pt x="6333" y="3969"/>
                      <a:pt x="6252" y="3646"/>
                      <a:pt x="6096" y="3357"/>
                    </a:cubicBezTo>
                    <a:cubicBezTo>
                      <a:pt x="5907" y="2984"/>
                      <a:pt x="5528" y="2615"/>
                      <a:pt x="5025" y="2393"/>
                    </a:cubicBezTo>
                    <a:cubicBezTo>
                      <a:pt x="4526" y="2164"/>
                      <a:pt x="3930" y="2062"/>
                      <a:pt x="3320" y="2008"/>
                    </a:cubicBezTo>
                    <a:cubicBezTo>
                      <a:pt x="2711" y="1952"/>
                      <a:pt x="2137" y="1910"/>
                      <a:pt x="1642" y="1769"/>
                    </a:cubicBezTo>
                    <a:cubicBezTo>
                      <a:pt x="1151" y="1629"/>
                      <a:pt x="728" y="1408"/>
                      <a:pt x="462" y="1140"/>
                    </a:cubicBezTo>
                    <a:cubicBezTo>
                      <a:pt x="191" y="872"/>
                      <a:pt x="128" y="552"/>
                      <a:pt x="146" y="341"/>
                    </a:cubicBezTo>
                    <a:cubicBezTo>
                      <a:pt x="164" y="126"/>
                      <a:pt x="213" y="8"/>
                      <a:pt x="190" y="0"/>
                    </a:cubicBezTo>
                    <a:cubicBezTo>
                      <a:pt x="190" y="0"/>
                      <a:pt x="189" y="0"/>
                      <a:pt x="1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8"/>
              <p:cNvSpPr/>
              <p:nvPr/>
            </p:nvSpPr>
            <p:spPr>
              <a:xfrm>
                <a:off x="5576124" y="3147061"/>
                <a:ext cx="17025" cy="207300"/>
              </a:xfrm>
              <a:custGeom>
                <a:avLst/>
                <a:gdLst/>
                <a:ahLst/>
                <a:cxnLst/>
                <a:rect l="l" t="t" r="r" b="b"/>
                <a:pathLst>
                  <a:path w="681" h="8292" extrusionOk="0">
                    <a:moveTo>
                      <a:pt x="646" y="1"/>
                    </a:moveTo>
                    <a:cubicBezTo>
                      <a:pt x="612" y="1"/>
                      <a:pt x="517" y="457"/>
                      <a:pt x="411" y="1199"/>
                    </a:cubicBezTo>
                    <a:cubicBezTo>
                      <a:pt x="306" y="1947"/>
                      <a:pt x="193" y="2982"/>
                      <a:pt x="113" y="4129"/>
                    </a:cubicBezTo>
                    <a:cubicBezTo>
                      <a:pt x="33" y="5277"/>
                      <a:pt x="0" y="6317"/>
                      <a:pt x="0" y="7071"/>
                    </a:cubicBezTo>
                    <a:cubicBezTo>
                      <a:pt x="1" y="7826"/>
                      <a:pt x="33" y="8292"/>
                      <a:pt x="65" y="8292"/>
                    </a:cubicBezTo>
                    <a:cubicBezTo>
                      <a:pt x="100" y="8292"/>
                      <a:pt x="129" y="7827"/>
                      <a:pt x="173" y="7076"/>
                    </a:cubicBezTo>
                    <a:cubicBezTo>
                      <a:pt x="224" y="6241"/>
                      <a:pt x="287" y="5246"/>
                      <a:pt x="355" y="4146"/>
                    </a:cubicBezTo>
                    <a:cubicBezTo>
                      <a:pt x="441" y="3047"/>
                      <a:pt x="518" y="2053"/>
                      <a:pt x="583" y="1219"/>
                    </a:cubicBezTo>
                    <a:cubicBezTo>
                      <a:pt x="644" y="470"/>
                      <a:pt x="680" y="5"/>
                      <a:pt x="646" y="1"/>
                    </a:cubicBezTo>
                    <a:cubicBezTo>
                      <a:pt x="646" y="1"/>
                      <a:pt x="646" y="1"/>
                      <a:pt x="6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8"/>
              <p:cNvSpPr/>
              <p:nvPr/>
            </p:nvSpPr>
            <p:spPr>
              <a:xfrm>
                <a:off x="5368049" y="3342411"/>
                <a:ext cx="104625" cy="104875"/>
              </a:xfrm>
              <a:custGeom>
                <a:avLst/>
                <a:gdLst/>
                <a:ahLst/>
                <a:cxnLst/>
                <a:rect l="l" t="t" r="r" b="b"/>
                <a:pathLst>
                  <a:path w="4185" h="4195" extrusionOk="0">
                    <a:moveTo>
                      <a:pt x="822" y="0"/>
                    </a:moveTo>
                    <a:cubicBezTo>
                      <a:pt x="805" y="0"/>
                      <a:pt x="687" y="82"/>
                      <a:pt x="554" y="282"/>
                    </a:cubicBezTo>
                    <a:cubicBezTo>
                      <a:pt x="416" y="493"/>
                      <a:pt x="276" y="834"/>
                      <a:pt x="176" y="1269"/>
                    </a:cubicBezTo>
                    <a:cubicBezTo>
                      <a:pt x="84" y="1706"/>
                      <a:pt x="0" y="2229"/>
                      <a:pt x="48" y="2833"/>
                    </a:cubicBezTo>
                    <a:cubicBezTo>
                      <a:pt x="83" y="3152"/>
                      <a:pt x="223" y="3454"/>
                      <a:pt x="443" y="3714"/>
                    </a:cubicBezTo>
                    <a:cubicBezTo>
                      <a:pt x="663" y="3972"/>
                      <a:pt x="994" y="4177"/>
                      <a:pt x="1374" y="4194"/>
                    </a:cubicBezTo>
                    <a:cubicBezTo>
                      <a:pt x="1391" y="4194"/>
                      <a:pt x="1408" y="4195"/>
                      <a:pt x="1425" y="4195"/>
                    </a:cubicBezTo>
                    <a:cubicBezTo>
                      <a:pt x="1777" y="4195"/>
                      <a:pt x="2124" y="4044"/>
                      <a:pt x="2337" y="3772"/>
                    </a:cubicBezTo>
                    <a:cubicBezTo>
                      <a:pt x="2564" y="3474"/>
                      <a:pt x="2566" y="3110"/>
                      <a:pt x="2547" y="2823"/>
                    </a:cubicBezTo>
                    <a:cubicBezTo>
                      <a:pt x="2528" y="2529"/>
                      <a:pt x="2496" y="2262"/>
                      <a:pt x="2542" y="2028"/>
                    </a:cubicBezTo>
                    <a:cubicBezTo>
                      <a:pt x="2581" y="1792"/>
                      <a:pt x="2711" y="1615"/>
                      <a:pt x="2892" y="1541"/>
                    </a:cubicBezTo>
                    <a:cubicBezTo>
                      <a:pt x="3004" y="1496"/>
                      <a:pt x="3113" y="1478"/>
                      <a:pt x="3217" y="1478"/>
                    </a:cubicBezTo>
                    <a:cubicBezTo>
                      <a:pt x="3465" y="1478"/>
                      <a:pt x="3684" y="1579"/>
                      <a:pt x="3831" y="1649"/>
                    </a:cubicBezTo>
                    <a:cubicBezTo>
                      <a:pt x="4026" y="1747"/>
                      <a:pt x="4142" y="1813"/>
                      <a:pt x="4171" y="1813"/>
                    </a:cubicBezTo>
                    <a:cubicBezTo>
                      <a:pt x="4174" y="1813"/>
                      <a:pt x="4176" y="1812"/>
                      <a:pt x="4177" y="1810"/>
                    </a:cubicBezTo>
                    <a:cubicBezTo>
                      <a:pt x="4184" y="1798"/>
                      <a:pt x="4085" y="1706"/>
                      <a:pt x="3877" y="1567"/>
                    </a:cubicBezTo>
                    <a:cubicBezTo>
                      <a:pt x="3727" y="1474"/>
                      <a:pt x="3481" y="1325"/>
                      <a:pt x="3165" y="1325"/>
                    </a:cubicBezTo>
                    <a:cubicBezTo>
                      <a:pt x="3060" y="1325"/>
                      <a:pt x="2948" y="1341"/>
                      <a:pt x="2829" y="1382"/>
                    </a:cubicBezTo>
                    <a:cubicBezTo>
                      <a:pt x="2590" y="1459"/>
                      <a:pt x="2393" y="1713"/>
                      <a:pt x="2345" y="1986"/>
                    </a:cubicBezTo>
                    <a:cubicBezTo>
                      <a:pt x="2282" y="2261"/>
                      <a:pt x="2312" y="2551"/>
                      <a:pt x="2323" y="2834"/>
                    </a:cubicBezTo>
                    <a:cubicBezTo>
                      <a:pt x="2337" y="3116"/>
                      <a:pt x="2318" y="3412"/>
                      <a:pt x="2150" y="3626"/>
                    </a:cubicBezTo>
                    <a:cubicBezTo>
                      <a:pt x="1990" y="3828"/>
                      <a:pt x="1710" y="3952"/>
                      <a:pt x="1427" y="3952"/>
                    </a:cubicBezTo>
                    <a:cubicBezTo>
                      <a:pt x="1412" y="3952"/>
                      <a:pt x="1398" y="3951"/>
                      <a:pt x="1384" y="3951"/>
                    </a:cubicBezTo>
                    <a:cubicBezTo>
                      <a:pt x="774" y="3919"/>
                      <a:pt x="337" y="3319"/>
                      <a:pt x="271" y="2807"/>
                    </a:cubicBezTo>
                    <a:cubicBezTo>
                      <a:pt x="215" y="2252"/>
                      <a:pt x="276" y="1726"/>
                      <a:pt x="345" y="1303"/>
                    </a:cubicBezTo>
                    <a:cubicBezTo>
                      <a:pt x="421" y="878"/>
                      <a:pt x="529" y="542"/>
                      <a:pt x="637" y="329"/>
                    </a:cubicBezTo>
                    <a:cubicBezTo>
                      <a:pt x="745" y="115"/>
                      <a:pt x="839" y="17"/>
                      <a:pt x="823" y="1"/>
                    </a:cubicBezTo>
                    <a:cubicBezTo>
                      <a:pt x="823" y="0"/>
                      <a:pt x="822" y="0"/>
                      <a:pt x="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8"/>
              <p:cNvSpPr/>
              <p:nvPr/>
            </p:nvSpPr>
            <p:spPr>
              <a:xfrm>
                <a:off x="5315649" y="3336136"/>
                <a:ext cx="77300" cy="118350"/>
              </a:xfrm>
              <a:custGeom>
                <a:avLst/>
                <a:gdLst/>
                <a:ahLst/>
                <a:cxnLst/>
                <a:rect l="l" t="t" r="r" b="b"/>
                <a:pathLst>
                  <a:path w="3092" h="4734" extrusionOk="0">
                    <a:moveTo>
                      <a:pt x="2684" y="0"/>
                    </a:moveTo>
                    <a:cubicBezTo>
                      <a:pt x="2466" y="0"/>
                      <a:pt x="2165" y="32"/>
                      <a:pt x="1822" y="156"/>
                    </a:cubicBezTo>
                    <a:cubicBezTo>
                      <a:pt x="1447" y="291"/>
                      <a:pt x="1015" y="542"/>
                      <a:pt x="671" y="959"/>
                    </a:cubicBezTo>
                    <a:cubicBezTo>
                      <a:pt x="326" y="1369"/>
                      <a:pt x="81" y="1937"/>
                      <a:pt x="40" y="2558"/>
                    </a:cubicBezTo>
                    <a:cubicBezTo>
                      <a:pt x="0" y="3176"/>
                      <a:pt x="168" y="3788"/>
                      <a:pt x="531" y="4208"/>
                    </a:cubicBezTo>
                    <a:cubicBezTo>
                      <a:pt x="829" y="4560"/>
                      <a:pt x="1250" y="4734"/>
                      <a:pt x="1621" y="4734"/>
                    </a:cubicBezTo>
                    <a:cubicBezTo>
                      <a:pt x="1697" y="4734"/>
                      <a:pt x="1772" y="4726"/>
                      <a:pt x="1843" y="4712"/>
                    </a:cubicBezTo>
                    <a:cubicBezTo>
                      <a:pt x="2266" y="4623"/>
                      <a:pt x="2504" y="4335"/>
                      <a:pt x="2595" y="4130"/>
                    </a:cubicBezTo>
                    <a:cubicBezTo>
                      <a:pt x="2688" y="3919"/>
                      <a:pt x="2664" y="3787"/>
                      <a:pt x="2653" y="3787"/>
                    </a:cubicBezTo>
                    <a:cubicBezTo>
                      <a:pt x="2652" y="3787"/>
                      <a:pt x="2652" y="3788"/>
                      <a:pt x="2652" y="3788"/>
                    </a:cubicBezTo>
                    <a:cubicBezTo>
                      <a:pt x="2652" y="3787"/>
                      <a:pt x="2652" y="3787"/>
                      <a:pt x="2652" y="3787"/>
                    </a:cubicBezTo>
                    <a:cubicBezTo>
                      <a:pt x="2631" y="3787"/>
                      <a:pt x="2619" y="3911"/>
                      <a:pt x="2512" y="4086"/>
                    </a:cubicBezTo>
                    <a:cubicBezTo>
                      <a:pt x="2356" y="4331"/>
                      <a:pt x="2102" y="4498"/>
                      <a:pt x="1814" y="4542"/>
                    </a:cubicBezTo>
                    <a:cubicBezTo>
                      <a:pt x="1770" y="4549"/>
                      <a:pt x="1723" y="4553"/>
                      <a:pt x="1676" y="4553"/>
                    </a:cubicBezTo>
                    <a:cubicBezTo>
                      <a:pt x="1348" y="4553"/>
                      <a:pt x="966" y="4390"/>
                      <a:pt x="702" y="4063"/>
                    </a:cubicBezTo>
                    <a:cubicBezTo>
                      <a:pt x="396" y="3693"/>
                      <a:pt x="245" y="3138"/>
                      <a:pt x="282" y="2573"/>
                    </a:cubicBezTo>
                    <a:cubicBezTo>
                      <a:pt x="320" y="2006"/>
                      <a:pt x="538" y="1483"/>
                      <a:pt x="845" y="1100"/>
                    </a:cubicBezTo>
                    <a:cubicBezTo>
                      <a:pt x="1150" y="711"/>
                      <a:pt x="1539" y="464"/>
                      <a:pt x="1884" y="316"/>
                    </a:cubicBezTo>
                    <a:cubicBezTo>
                      <a:pt x="2590" y="23"/>
                      <a:pt x="3092" y="105"/>
                      <a:pt x="3089" y="57"/>
                    </a:cubicBezTo>
                    <a:cubicBezTo>
                      <a:pt x="3091" y="43"/>
                      <a:pt x="2971" y="8"/>
                      <a:pt x="2750" y="1"/>
                    </a:cubicBezTo>
                    <a:cubicBezTo>
                      <a:pt x="2729" y="1"/>
                      <a:pt x="2707" y="0"/>
                      <a:pt x="26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8"/>
              <p:cNvSpPr/>
              <p:nvPr/>
            </p:nvSpPr>
            <p:spPr>
              <a:xfrm>
                <a:off x="5480399" y="3481886"/>
                <a:ext cx="82100" cy="89800"/>
              </a:xfrm>
              <a:custGeom>
                <a:avLst/>
                <a:gdLst/>
                <a:ahLst/>
                <a:cxnLst/>
                <a:rect l="l" t="t" r="r" b="b"/>
                <a:pathLst>
                  <a:path w="3284" h="3592" extrusionOk="0">
                    <a:moveTo>
                      <a:pt x="3217" y="0"/>
                    </a:moveTo>
                    <a:cubicBezTo>
                      <a:pt x="3140" y="0"/>
                      <a:pt x="2238" y="958"/>
                      <a:pt x="1790" y="2472"/>
                    </a:cubicBezTo>
                    <a:cubicBezTo>
                      <a:pt x="1734" y="2657"/>
                      <a:pt x="1686" y="2845"/>
                      <a:pt x="1647" y="3034"/>
                    </a:cubicBezTo>
                    <a:lnTo>
                      <a:pt x="1647" y="3034"/>
                    </a:lnTo>
                    <a:cubicBezTo>
                      <a:pt x="1303" y="2658"/>
                      <a:pt x="892" y="2459"/>
                      <a:pt x="587" y="2377"/>
                    </a:cubicBezTo>
                    <a:cubicBezTo>
                      <a:pt x="393" y="2323"/>
                      <a:pt x="239" y="2307"/>
                      <a:pt x="138" y="2307"/>
                    </a:cubicBezTo>
                    <a:cubicBezTo>
                      <a:pt x="51" y="2307"/>
                      <a:pt x="4" y="2319"/>
                      <a:pt x="4" y="2329"/>
                    </a:cubicBezTo>
                    <a:cubicBezTo>
                      <a:pt x="0" y="2362"/>
                      <a:pt x="214" y="2384"/>
                      <a:pt x="540" y="2515"/>
                    </a:cubicBezTo>
                    <a:cubicBezTo>
                      <a:pt x="862" y="2642"/>
                      <a:pt x="1300" y="2904"/>
                      <a:pt x="1620" y="3367"/>
                    </a:cubicBezTo>
                    <a:lnTo>
                      <a:pt x="1775" y="3592"/>
                    </a:lnTo>
                    <a:lnTo>
                      <a:pt x="1830" y="3320"/>
                    </a:lnTo>
                    <a:cubicBezTo>
                      <a:pt x="1878" y="3074"/>
                      <a:pt x="1942" y="2811"/>
                      <a:pt x="2023" y="2541"/>
                    </a:cubicBezTo>
                    <a:cubicBezTo>
                      <a:pt x="2464" y="1047"/>
                      <a:pt x="3283" y="43"/>
                      <a:pt x="3222" y="2"/>
                    </a:cubicBezTo>
                    <a:cubicBezTo>
                      <a:pt x="3221" y="1"/>
                      <a:pt x="3219" y="0"/>
                      <a:pt x="32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8"/>
              <p:cNvSpPr/>
              <p:nvPr/>
            </p:nvSpPr>
            <p:spPr>
              <a:xfrm>
                <a:off x="5450474" y="3279411"/>
                <a:ext cx="45900" cy="18800"/>
              </a:xfrm>
              <a:custGeom>
                <a:avLst/>
                <a:gdLst/>
                <a:ahLst/>
                <a:cxnLst/>
                <a:rect l="l" t="t" r="r" b="b"/>
                <a:pathLst>
                  <a:path w="1836" h="752" extrusionOk="0">
                    <a:moveTo>
                      <a:pt x="1765" y="0"/>
                    </a:moveTo>
                    <a:cubicBezTo>
                      <a:pt x="1683" y="0"/>
                      <a:pt x="1384" y="271"/>
                      <a:pt x="936" y="426"/>
                    </a:cubicBezTo>
                    <a:cubicBezTo>
                      <a:pt x="457" y="601"/>
                      <a:pt x="27" y="564"/>
                      <a:pt x="15" y="633"/>
                    </a:cubicBezTo>
                    <a:cubicBezTo>
                      <a:pt x="0" y="672"/>
                      <a:pt x="189" y="751"/>
                      <a:pt x="471" y="751"/>
                    </a:cubicBezTo>
                    <a:cubicBezTo>
                      <a:pt x="630" y="751"/>
                      <a:pt x="818" y="726"/>
                      <a:pt x="1017" y="654"/>
                    </a:cubicBezTo>
                    <a:cubicBezTo>
                      <a:pt x="1570" y="460"/>
                      <a:pt x="1836" y="37"/>
                      <a:pt x="1780" y="5"/>
                    </a:cubicBezTo>
                    <a:cubicBezTo>
                      <a:pt x="1776" y="2"/>
                      <a:pt x="1771" y="0"/>
                      <a:pt x="17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8"/>
            <p:cNvSpPr/>
            <p:nvPr/>
          </p:nvSpPr>
          <p:spPr>
            <a:xfrm>
              <a:off x="6653050" y="3040138"/>
              <a:ext cx="208038" cy="207299"/>
            </a:xfrm>
            <a:custGeom>
              <a:avLst/>
              <a:gdLst/>
              <a:ahLst/>
              <a:cxnLst/>
              <a:rect l="l" t="t" r="r" b="b"/>
              <a:pathLst>
                <a:path w="14078" h="14028" extrusionOk="0">
                  <a:moveTo>
                    <a:pt x="7358" y="0"/>
                  </a:moveTo>
                  <a:cubicBezTo>
                    <a:pt x="4250" y="0"/>
                    <a:pt x="1104" y="2051"/>
                    <a:pt x="305" y="5666"/>
                  </a:cubicBezTo>
                  <a:cubicBezTo>
                    <a:pt x="0" y="7041"/>
                    <a:pt x="112" y="8517"/>
                    <a:pt x="795" y="9969"/>
                  </a:cubicBezTo>
                  <a:cubicBezTo>
                    <a:pt x="1411" y="11281"/>
                    <a:pt x="2458" y="12356"/>
                    <a:pt x="3714" y="13079"/>
                  </a:cubicBezTo>
                  <a:cubicBezTo>
                    <a:pt x="4858" y="13737"/>
                    <a:pt x="5991" y="14027"/>
                    <a:pt x="7062" y="14027"/>
                  </a:cubicBezTo>
                  <a:cubicBezTo>
                    <a:pt x="10708" y="14027"/>
                    <a:pt x="13651" y="10671"/>
                    <a:pt x="13972" y="7043"/>
                  </a:cubicBezTo>
                  <a:cubicBezTo>
                    <a:pt x="14077" y="5847"/>
                    <a:pt x="13789" y="4581"/>
                    <a:pt x="13161" y="3443"/>
                  </a:cubicBezTo>
                  <a:cubicBezTo>
                    <a:pt x="11859" y="1086"/>
                    <a:pt x="9618" y="0"/>
                    <a:pt x="7358" y="0"/>
                  </a:cubicBezTo>
                  <a:close/>
                </a:path>
              </a:pathLst>
            </a:custGeom>
            <a:solidFill>
              <a:schemeClr val="accent1">
                <a:alpha val="2633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38"/>
            <p:cNvGrpSpPr/>
            <p:nvPr/>
          </p:nvGrpSpPr>
          <p:grpSpPr>
            <a:xfrm>
              <a:off x="2831476" y="4124850"/>
              <a:ext cx="899689" cy="755660"/>
              <a:chOff x="2831476" y="4124850"/>
              <a:chExt cx="899689" cy="755660"/>
            </a:xfrm>
          </p:grpSpPr>
          <p:sp>
            <p:nvSpPr>
              <p:cNvPr id="483" name="Google Shape;483;p38"/>
              <p:cNvSpPr/>
              <p:nvPr/>
            </p:nvSpPr>
            <p:spPr>
              <a:xfrm>
                <a:off x="2831476" y="4124850"/>
                <a:ext cx="899689" cy="755660"/>
              </a:xfrm>
              <a:custGeom>
                <a:avLst/>
                <a:gdLst/>
                <a:ahLst/>
                <a:cxnLst/>
                <a:rect l="l" t="t" r="r" b="b"/>
                <a:pathLst>
                  <a:path w="41446" h="34811" extrusionOk="0">
                    <a:moveTo>
                      <a:pt x="18660" y="1"/>
                    </a:moveTo>
                    <a:cubicBezTo>
                      <a:pt x="17955" y="1"/>
                      <a:pt x="17296" y="39"/>
                      <a:pt x="16677" y="90"/>
                    </a:cubicBezTo>
                    <a:cubicBezTo>
                      <a:pt x="12442" y="443"/>
                      <a:pt x="8357" y="1771"/>
                      <a:pt x="5032" y="4638"/>
                    </a:cubicBezTo>
                    <a:cubicBezTo>
                      <a:pt x="2049" y="7210"/>
                      <a:pt x="1" y="11125"/>
                      <a:pt x="491" y="15033"/>
                    </a:cubicBezTo>
                    <a:cubicBezTo>
                      <a:pt x="964" y="18806"/>
                      <a:pt x="4267" y="22243"/>
                      <a:pt x="8032" y="22243"/>
                    </a:cubicBezTo>
                    <a:cubicBezTo>
                      <a:pt x="8166" y="22243"/>
                      <a:pt x="8301" y="22238"/>
                      <a:pt x="8437" y="22229"/>
                    </a:cubicBezTo>
                    <a:cubicBezTo>
                      <a:pt x="10584" y="22088"/>
                      <a:pt x="12747" y="20925"/>
                      <a:pt x="14804" y="20925"/>
                    </a:cubicBezTo>
                    <a:cubicBezTo>
                      <a:pt x="15383" y="20925"/>
                      <a:pt x="15953" y="21017"/>
                      <a:pt x="16513" y="21250"/>
                    </a:cubicBezTo>
                    <a:cubicBezTo>
                      <a:pt x="19186" y="22365"/>
                      <a:pt x="19685" y="25827"/>
                      <a:pt x="20891" y="28458"/>
                    </a:cubicBezTo>
                    <a:cubicBezTo>
                      <a:pt x="22614" y="32213"/>
                      <a:pt x="26630" y="34811"/>
                      <a:pt x="30745" y="34811"/>
                    </a:cubicBezTo>
                    <a:cubicBezTo>
                      <a:pt x="30997" y="34811"/>
                      <a:pt x="31250" y="34801"/>
                      <a:pt x="31502" y="34781"/>
                    </a:cubicBezTo>
                    <a:cubicBezTo>
                      <a:pt x="35872" y="34436"/>
                      <a:pt x="39857" y="31006"/>
                      <a:pt x="40722" y="26709"/>
                    </a:cubicBezTo>
                    <a:cubicBezTo>
                      <a:pt x="41372" y="23478"/>
                      <a:pt x="41446" y="18974"/>
                      <a:pt x="40528" y="15807"/>
                    </a:cubicBezTo>
                    <a:cubicBezTo>
                      <a:pt x="39241" y="11363"/>
                      <a:pt x="36773" y="7276"/>
                      <a:pt x="31102" y="4297"/>
                    </a:cubicBezTo>
                    <a:lnTo>
                      <a:pt x="31101" y="4296"/>
                    </a:lnTo>
                    <a:cubicBezTo>
                      <a:pt x="25767" y="739"/>
                      <a:pt x="21771" y="1"/>
                      <a:pt x="186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8"/>
              <p:cNvSpPr/>
              <p:nvPr/>
            </p:nvSpPr>
            <p:spPr>
              <a:xfrm>
                <a:off x="3140368" y="4300017"/>
                <a:ext cx="68509" cy="68531"/>
              </a:xfrm>
              <a:custGeom>
                <a:avLst/>
                <a:gdLst/>
                <a:ahLst/>
                <a:cxnLst/>
                <a:rect l="l" t="t" r="r" b="b"/>
                <a:pathLst>
                  <a:path w="3156" h="3157" extrusionOk="0">
                    <a:moveTo>
                      <a:pt x="1578" y="0"/>
                    </a:moveTo>
                    <a:lnTo>
                      <a:pt x="1373" y="376"/>
                    </a:lnTo>
                    <a:cubicBezTo>
                      <a:pt x="1142" y="797"/>
                      <a:pt x="796" y="1143"/>
                      <a:pt x="375" y="1374"/>
                    </a:cubicBezTo>
                    <a:lnTo>
                      <a:pt x="0" y="1578"/>
                    </a:lnTo>
                    <a:lnTo>
                      <a:pt x="375" y="1783"/>
                    </a:lnTo>
                    <a:cubicBezTo>
                      <a:pt x="796" y="2014"/>
                      <a:pt x="1143" y="2360"/>
                      <a:pt x="1373" y="2781"/>
                    </a:cubicBezTo>
                    <a:lnTo>
                      <a:pt x="1578" y="3157"/>
                    </a:lnTo>
                    <a:lnTo>
                      <a:pt x="1784" y="2781"/>
                    </a:lnTo>
                    <a:cubicBezTo>
                      <a:pt x="2013" y="2360"/>
                      <a:pt x="2359" y="2014"/>
                      <a:pt x="2781" y="1783"/>
                    </a:cubicBezTo>
                    <a:lnTo>
                      <a:pt x="3156" y="1578"/>
                    </a:lnTo>
                    <a:lnTo>
                      <a:pt x="2781" y="1374"/>
                    </a:lnTo>
                    <a:cubicBezTo>
                      <a:pt x="2359" y="1143"/>
                      <a:pt x="2013" y="797"/>
                      <a:pt x="1784" y="376"/>
                    </a:cubicBezTo>
                    <a:lnTo>
                      <a:pt x="15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8"/>
              <p:cNvSpPr/>
              <p:nvPr/>
            </p:nvSpPr>
            <p:spPr>
              <a:xfrm>
                <a:off x="3528823" y="4540245"/>
                <a:ext cx="26483" cy="26505"/>
              </a:xfrm>
              <a:custGeom>
                <a:avLst/>
                <a:gdLst/>
                <a:ahLst/>
                <a:cxnLst/>
                <a:rect l="l" t="t" r="r" b="b"/>
                <a:pathLst>
                  <a:path w="1220" h="1221" extrusionOk="0">
                    <a:moveTo>
                      <a:pt x="109" y="0"/>
                    </a:moveTo>
                    <a:lnTo>
                      <a:pt x="150" y="210"/>
                    </a:lnTo>
                    <a:cubicBezTo>
                      <a:pt x="193" y="447"/>
                      <a:pt x="170" y="690"/>
                      <a:pt x="80" y="913"/>
                    </a:cubicBezTo>
                    <a:lnTo>
                      <a:pt x="0" y="1111"/>
                    </a:lnTo>
                    <a:lnTo>
                      <a:pt x="211" y="1072"/>
                    </a:lnTo>
                    <a:cubicBezTo>
                      <a:pt x="288" y="1057"/>
                      <a:pt x="367" y="1050"/>
                      <a:pt x="445" y="1050"/>
                    </a:cubicBezTo>
                    <a:cubicBezTo>
                      <a:pt x="604" y="1050"/>
                      <a:pt x="763" y="1080"/>
                      <a:pt x="913" y="1140"/>
                    </a:cubicBezTo>
                    <a:lnTo>
                      <a:pt x="1111" y="1220"/>
                    </a:lnTo>
                    <a:lnTo>
                      <a:pt x="1071" y="1010"/>
                    </a:lnTo>
                    <a:cubicBezTo>
                      <a:pt x="1026" y="774"/>
                      <a:pt x="1050" y="530"/>
                      <a:pt x="1139" y="308"/>
                    </a:cubicBezTo>
                    <a:lnTo>
                      <a:pt x="1220" y="109"/>
                    </a:lnTo>
                    <a:lnTo>
                      <a:pt x="1220" y="109"/>
                    </a:lnTo>
                    <a:lnTo>
                      <a:pt x="1010" y="149"/>
                    </a:lnTo>
                    <a:cubicBezTo>
                      <a:pt x="932" y="164"/>
                      <a:pt x="854" y="171"/>
                      <a:pt x="776" y="171"/>
                    </a:cubicBezTo>
                    <a:cubicBezTo>
                      <a:pt x="616" y="171"/>
                      <a:pt x="457" y="140"/>
                      <a:pt x="308" y="81"/>
                    </a:cubicBezTo>
                    <a:lnTo>
                      <a:pt x="1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38"/>
            <p:cNvGrpSpPr/>
            <p:nvPr/>
          </p:nvGrpSpPr>
          <p:grpSpPr>
            <a:xfrm>
              <a:off x="5745463" y="240488"/>
              <a:ext cx="3220775" cy="2532600"/>
              <a:chOff x="5745463" y="240488"/>
              <a:chExt cx="3220775" cy="2532600"/>
            </a:xfrm>
          </p:grpSpPr>
          <p:sp>
            <p:nvSpPr>
              <p:cNvPr id="487" name="Google Shape;487;p38"/>
              <p:cNvSpPr/>
              <p:nvPr/>
            </p:nvSpPr>
            <p:spPr>
              <a:xfrm>
                <a:off x="8341038" y="2652688"/>
                <a:ext cx="120450" cy="120400"/>
              </a:xfrm>
              <a:custGeom>
                <a:avLst/>
                <a:gdLst/>
                <a:ahLst/>
                <a:cxnLst/>
                <a:rect l="l" t="t" r="r" b="b"/>
                <a:pathLst>
                  <a:path w="4818" h="4816" extrusionOk="0">
                    <a:moveTo>
                      <a:pt x="2310" y="0"/>
                    </a:moveTo>
                    <a:lnTo>
                      <a:pt x="2020" y="586"/>
                    </a:lnTo>
                    <a:cubicBezTo>
                      <a:pt x="1695" y="1243"/>
                      <a:pt x="1188" y="1792"/>
                      <a:pt x="561" y="2171"/>
                    </a:cubicBezTo>
                    <a:lnTo>
                      <a:pt x="0" y="2507"/>
                    </a:lnTo>
                    <a:lnTo>
                      <a:pt x="586" y="2797"/>
                    </a:lnTo>
                    <a:cubicBezTo>
                      <a:pt x="1243" y="3122"/>
                      <a:pt x="1793" y="3628"/>
                      <a:pt x="2171" y="4257"/>
                    </a:cubicBezTo>
                    <a:lnTo>
                      <a:pt x="2508" y="4816"/>
                    </a:lnTo>
                    <a:lnTo>
                      <a:pt x="2798" y="4231"/>
                    </a:lnTo>
                    <a:cubicBezTo>
                      <a:pt x="3123" y="3573"/>
                      <a:pt x="3629" y="3024"/>
                      <a:pt x="4257" y="2646"/>
                    </a:cubicBezTo>
                    <a:lnTo>
                      <a:pt x="4817" y="2308"/>
                    </a:lnTo>
                    <a:lnTo>
                      <a:pt x="4231" y="2020"/>
                    </a:lnTo>
                    <a:cubicBezTo>
                      <a:pt x="3574" y="1694"/>
                      <a:pt x="3024" y="1188"/>
                      <a:pt x="2646" y="559"/>
                    </a:cubicBezTo>
                    <a:lnTo>
                      <a:pt x="23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8"/>
              <p:cNvSpPr/>
              <p:nvPr/>
            </p:nvSpPr>
            <p:spPr>
              <a:xfrm>
                <a:off x="8013388" y="518063"/>
                <a:ext cx="68025" cy="68050"/>
              </a:xfrm>
              <a:custGeom>
                <a:avLst/>
                <a:gdLst/>
                <a:ahLst/>
                <a:cxnLst/>
                <a:rect l="l" t="t" r="r" b="b"/>
                <a:pathLst>
                  <a:path w="2721" h="2722" extrusionOk="0">
                    <a:moveTo>
                      <a:pt x="1304" y="1"/>
                    </a:moveTo>
                    <a:lnTo>
                      <a:pt x="1140" y="332"/>
                    </a:lnTo>
                    <a:cubicBezTo>
                      <a:pt x="957" y="702"/>
                      <a:pt x="671" y="1013"/>
                      <a:pt x="316" y="1227"/>
                    </a:cubicBezTo>
                    <a:lnTo>
                      <a:pt x="1" y="1417"/>
                    </a:lnTo>
                    <a:lnTo>
                      <a:pt x="332" y="1581"/>
                    </a:lnTo>
                    <a:cubicBezTo>
                      <a:pt x="703" y="1764"/>
                      <a:pt x="1013" y="2050"/>
                      <a:pt x="1227" y="2406"/>
                    </a:cubicBezTo>
                    <a:lnTo>
                      <a:pt x="1417" y="2721"/>
                    </a:lnTo>
                    <a:lnTo>
                      <a:pt x="1581" y="2391"/>
                    </a:lnTo>
                    <a:cubicBezTo>
                      <a:pt x="1764" y="2019"/>
                      <a:pt x="2050" y="1708"/>
                      <a:pt x="2405" y="1495"/>
                    </a:cubicBezTo>
                    <a:lnTo>
                      <a:pt x="2720" y="1305"/>
                    </a:lnTo>
                    <a:lnTo>
                      <a:pt x="2390" y="1141"/>
                    </a:lnTo>
                    <a:cubicBezTo>
                      <a:pt x="2018" y="958"/>
                      <a:pt x="1708" y="671"/>
                      <a:pt x="1494" y="316"/>
                    </a:cubicBezTo>
                    <a:lnTo>
                      <a:pt x="13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8"/>
              <p:cNvSpPr/>
              <p:nvPr/>
            </p:nvSpPr>
            <p:spPr>
              <a:xfrm>
                <a:off x="8032113" y="1521650"/>
                <a:ext cx="195475" cy="195500"/>
              </a:xfrm>
              <a:custGeom>
                <a:avLst/>
                <a:gdLst/>
                <a:ahLst/>
                <a:cxnLst/>
                <a:rect l="l" t="t" r="r" b="b"/>
                <a:pathLst>
                  <a:path w="7819" h="7820" extrusionOk="0">
                    <a:moveTo>
                      <a:pt x="3749" y="1"/>
                    </a:moveTo>
                    <a:lnTo>
                      <a:pt x="3279" y="951"/>
                    </a:lnTo>
                    <a:cubicBezTo>
                      <a:pt x="2750" y="2018"/>
                      <a:pt x="1929" y="2911"/>
                      <a:pt x="909" y="3526"/>
                    </a:cubicBezTo>
                    <a:lnTo>
                      <a:pt x="0" y="4072"/>
                    </a:lnTo>
                    <a:lnTo>
                      <a:pt x="951" y="4542"/>
                    </a:lnTo>
                    <a:cubicBezTo>
                      <a:pt x="2018" y="5069"/>
                      <a:pt x="2910" y="5891"/>
                      <a:pt x="3524" y="6911"/>
                    </a:cubicBezTo>
                    <a:lnTo>
                      <a:pt x="4071" y="7819"/>
                    </a:lnTo>
                    <a:lnTo>
                      <a:pt x="4541" y="6869"/>
                    </a:lnTo>
                    <a:cubicBezTo>
                      <a:pt x="5069" y="5802"/>
                      <a:pt x="5891" y="4909"/>
                      <a:pt x="6910" y="4295"/>
                    </a:cubicBezTo>
                    <a:lnTo>
                      <a:pt x="7819" y="3749"/>
                    </a:lnTo>
                    <a:lnTo>
                      <a:pt x="6868" y="3278"/>
                    </a:lnTo>
                    <a:cubicBezTo>
                      <a:pt x="5802" y="2751"/>
                      <a:pt x="4909" y="1929"/>
                      <a:pt x="4295" y="910"/>
                    </a:cubicBezTo>
                    <a:lnTo>
                      <a:pt x="374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8"/>
              <p:cNvSpPr/>
              <p:nvPr/>
            </p:nvSpPr>
            <p:spPr>
              <a:xfrm>
                <a:off x="6108063" y="240488"/>
                <a:ext cx="120450" cy="120425"/>
              </a:xfrm>
              <a:custGeom>
                <a:avLst/>
                <a:gdLst/>
                <a:ahLst/>
                <a:cxnLst/>
                <a:rect l="l" t="t" r="r" b="b"/>
                <a:pathLst>
                  <a:path w="4818" h="4817" extrusionOk="0">
                    <a:moveTo>
                      <a:pt x="2309" y="0"/>
                    </a:moveTo>
                    <a:lnTo>
                      <a:pt x="2021" y="586"/>
                    </a:lnTo>
                    <a:cubicBezTo>
                      <a:pt x="1696" y="1243"/>
                      <a:pt x="1189" y="1793"/>
                      <a:pt x="561" y="2171"/>
                    </a:cubicBezTo>
                    <a:lnTo>
                      <a:pt x="0" y="2509"/>
                    </a:lnTo>
                    <a:lnTo>
                      <a:pt x="586" y="2797"/>
                    </a:lnTo>
                    <a:cubicBezTo>
                      <a:pt x="1243" y="3123"/>
                      <a:pt x="1793" y="3629"/>
                      <a:pt x="2171" y="4258"/>
                    </a:cubicBezTo>
                    <a:lnTo>
                      <a:pt x="2509" y="4817"/>
                    </a:lnTo>
                    <a:lnTo>
                      <a:pt x="2798" y="4231"/>
                    </a:lnTo>
                    <a:cubicBezTo>
                      <a:pt x="3123" y="3574"/>
                      <a:pt x="3629" y="3024"/>
                      <a:pt x="4258" y="2646"/>
                    </a:cubicBezTo>
                    <a:lnTo>
                      <a:pt x="4817" y="2310"/>
                    </a:lnTo>
                    <a:lnTo>
                      <a:pt x="4231" y="2020"/>
                    </a:lnTo>
                    <a:cubicBezTo>
                      <a:pt x="3574" y="1695"/>
                      <a:pt x="3024" y="1188"/>
                      <a:pt x="2645" y="561"/>
                    </a:cubicBezTo>
                    <a:lnTo>
                      <a:pt x="23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8"/>
              <p:cNvSpPr/>
              <p:nvPr/>
            </p:nvSpPr>
            <p:spPr>
              <a:xfrm>
                <a:off x="8916663" y="1068238"/>
                <a:ext cx="49575" cy="49575"/>
              </a:xfrm>
              <a:custGeom>
                <a:avLst/>
                <a:gdLst/>
                <a:ahLst/>
                <a:cxnLst/>
                <a:rect l="l" t="t" r="r" b="b"/>
                <a:pathLst>
                  <a:path w="1983" h="1983" extrusionOk="0">
                    <a:moveTo>
                      <a:pt x="177" y="0"/>
                    </a:moveTo>
                    <a:lnTo>
                      <a:pt x="242" y="342"/>
                    </a:lnTo>
                    <a:cubicBezTo>
                      <a:pt x="314" y="725"/>
                      <a:pt x="276" y="1121"/>
                      <a:pt x="130" y="1483"/>
                    </a:cubicBezTo>
                    <a:lnTo>
                      <a:pt x="0" y="1805"/>
                    </a:lnTo>
                    <a:lnTo>
                      <a:pt x="342" y="1740"/>
                    </a:lnTo>
                    <a:cubicBezTo>
                      <a:pt x="468" y="1717"/>
                      <a:pt x="595" y="1705"/>
                      <a:pt x="722" y="1705"/>
                    </a:cubicBezTo>
                    <a:cubicBezTo>
                      <a:pt x="982" y="1705"/>
                      <a:pt x="1240" y="1754"/>
                      <a:pt x="1484" y="1853"/>
                    </a:cubicBezTo>
                    <a:lnTo>
                      <a:pt x="1805" y="1982"/>
                    </a:lnTo>
                    <a:lnTo>
                      <a:pt x="1741" y="1640"/>
                    </a:lnTo>
                    <a:cubicBezTo>
                      <a:pt x="1668" y="1257"/>
                      <a:pt x="1707" y="861"/>
                      <a:pt x="1853" y="499"/>
                    </a:cubicBezTo>
                    <a:lnTo>
                      <a:pt x="1982" y="177"/>
                    </a:lnTo>
                    <a:lnTo>
                      <a:pt x="1641" y="242"/>
                    </a:lnTo>
                    <a:cubicBezTo>
                      <a:pt x="1515" y="266"/>
                      <a:pt x="1388" y="277"/>
                      <a:pt x="1261" y="277"/>
                    </a:cubicBezTo>
                    <a:cubicBezTo>
                      <a:pt x="1001" y="277"/>
                      <a:pt x="743" y="228"/>
                      <a:pt x="500" y="130"/>
                    </a:cubicBezTo>
                    <a:lnTo>
                      <a:pt x="1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8"/>
              <p:cNvSpPr/>
              <p:nvPr/>
            </p:nvSpPr>
            <p:spPr>
              <a:xfrm>
                <a:off x="5745463" y="286213"/>
                <a:ext cx="49550" cy="49575"/>
              </a:xfrm>
              <a:custGeom>
                <a:avLst/>
                <a:gdLst/>
                <a:ahLst/>
                <a:cxnLst/>
                <a:rect l="l" t="t" r="r" b="b"/>
                <a:pathLst>
                  <a:path w="1982" h="1983" extrusionOk="0">
                    <a:moveTo>
                      <a:pt x="176" y="1"/>
                    </a:moveTo>
                    <a:lnTo>
                      <a:pt x="241" y="342"/>
                    </a:lnTo>
                    <a:cubicBezTo>
                      <a:pt x="313" y="726"/>
                      <a:pt x="275" y="1121"/>
                      <a:pt x="130" y="1484"/>
                    </a:cubicBezTo>
                    <a:lnTo>
                      <a:pt x="0" y="1806"/>
                    </a:lnTo>
                    <a:lnTo>
                      <a:pt x="0" y="1806"/>
                    </a:lnTo>
                    <a:lnTo>
                      <a:pt x="341" y="1741"/>
                    </a:lnTo>
                    <a:cubicBezTo>
                      <a:pt x="467" y="1717"/>
                      <a:pt x="594" y="1705"/>
                      <a:pt x="721" y="1705"/>
                    </a:cubicBezTo>
                    <a:cubicBezTo>
                      <a:pt x="981" y="1705"/>
                      <a:pt x="1239" y="1755"/>
                      <a:pt x="1482" y="1853"/>
                    </a:cubicBezTo>
                    <a:lnTo>
                      <a:pt x="1804" y="1983"/>
                    </a:lnTo>
                    <a:lnTo>
                      <a:pt x="1739" y="1641"/>
                    </a:lnTo>
                    <a:cubicBezTo>
                      <a:pt x="1667" y="1257"/>
                      <a:pt x="1705" y="862"/>
                      <a:pt x="1851" y="499"/>
                    </a:cubicBezTo>
                    <a:lnTo>
                      <a:pt x="1981" y="177"/>
                    </a:lnTo>
                    <a:lnTo>
                      <a:pt x="1639" y="242"/>
                    </a:lnTo>
                    <a:cubicBezTo>
                      <a:pt x="1513" y="266"/>
                      <a:pt x="1386" y="278"/>
                      <a:pt x="1259" y="278"/>
                    </a:cubicBezTo>
                    <a:cubicBezTo>
                      <a:pt x="1000" y="278"/>
                      <a:pt x="742" y="228"/>
                      <a:pt x="499" y="130"/>
                    </a:cubicBezTo>
                    <a:lnTo>
                      <a:pt x="1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8"/>
              <p:cNvSpPr/>
              <p:nvPr/>
            </p:nvSpPr>
            <p:spPr>
              <a:xfrm>
                <a:off x="6467525" y="618913"/>
                <a:ext cx="49550" cy="49600"/>
              </a:xfrm>
              <a:custGeom>
                <a:avLst/>
                <a:gdLst/>
                <a:ahLst/>
                <a:cxnLst/>
                <a:rect l="l" t="t" r="r" b="b"/>
                <a:pathLst>
                  <a:path w="1982" h="1984" extrusionOk="0">
                    <a:moveTo>
                      <a:pt x="178" y="1"/>
                    </a:moveTo>
                    <a:lnTo>
                      <a:pt x="241" y="343"/>
                    </a:lnTo>
                    <a:cubicBezTo>
                      <a:pt x="314" y="726"/>
                      <a:pt x="275" y="1123"/>
                      <a:pt x="130" y="1484"/>
                    </a:cubicBezTo>
                    <a:lnTo>
                      <a:pt x="1" y="1806"/>
                    </a:lnTo>
                    <a:lnTo>
                      <a:pt x="341" y="1741"/>
                    </a:lnTo>
                    <a:cubicBezTo>
                      <a:pt x="467" y="1718"/>
                      <a:pt x="594" y="1706"/>
                      <a:pt x="721" y="1706"/>
                    </a:cubicBezTo>
                    <a:cubicBezTo>
                      <a:pt x="981" y="1706"/>
                      <a:pt x="1240" y="1755"/>
                      <a:pt x="1483" y="1853"/>
                    </a:cubicBezTo>
                    <a:lnTo>
                      <a:pt x="1805" y="1983"/>
                    </a:lnTo>
                    <a:lnTo>
                      <a:pt x="1740" y="1641"/>
                    </a:lnTo>
                    <a:cubicBezTo>
                      <a:pt x="1667" y="1258"/>
                      <a:pt x="1707" y="862"/>
                      <a:pt x="1852" y="501"/>
                    </a:cubicBezTo>
                    <a:lnTo>
                      <a:pt x="1982" y="178"/>
                    </a:lnTo>
                    <a:lnTo>
                      <a:pt x="1641" y="243"/>
                    </a:lnTo>
                    <a:cubicBezTo>
                      <a:pt x="1515" y="266"/>
                      <a:pt x="1388" y="278"/>
                      <a:pt x="1261" y="278"/>
                    </a:cubicBezTo>
                    <a:cubicBezTo>
                      <a:pt x="1001" y="278"/>
                      <a:pt x="742" y="229"/>
                      <a:pt x="499" y="131"/>
                    </a:cubicBezTo>
                    <a:lnTo>
                      <a:pt x="1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8"/>
              <p:cNvSpPr/>
              <p:nvPr/>
            </p:nvSpPr>
            <p:spPr>
              <a:xfrm>
                <a:off x="8941438" y="1658738"/>
                <a:ext cx="24800" cy="24800"/>
              </a:xfrm>
              <a:custGeom>
                <a:avLst/>
                <a:gdLst/>
                <a:ahLst/>
                <a:cxnLst/>
                <a:rect l="l" t="t" r="r" b="b"/>
                <a:pathLst>
                  <a:path w="992" h="992" extrusionOk="0">
                    <a:moveTo>
                      <a:pt x="89" y="0"/>
                    </a:moveTo>
                    <a:lnTo>
                      <a:pt x="121" y="171"/>
                    </a:lnTo>
                    <a:cubicBezTo>
                      <a:pt x="157" y="363"/>
                      <a:pt x="138" y="561"/>
                      <a:pt x="65" y="742"/>
                    </a:cubicBezTo>
                    <a:lnTo>
                      <a:pt x="0" y="902"/>
                    </a:lnTo>
                    <a:lnTo>
                      <a:pt x="172" y="871"/>
                    </a:lnTo>
                    <a:cubicBezTo>
                      <a:pt x="235" y="859"/>
                      <a:pt x="299" y="853"/>
                      <a:pt x="362" y="853"/>
                    </a:cubicBezTo>
                    <a:cubicBezTo>
                      <a:pt x="492" y="853"/>
                      <a:pt x="620" y="877"/>
                      <a:pt x="742" y="927"/>
                    </a:cubicBezTo>
                    <a:lnTo>
                      <a:pt x="903" y="991"/>
                    </a:lnTo>
                    <a:lnTo>
                      <a:pt x="870" y="820"/>
                    </a:lnTo>
                    <a:cubicBezTo>
                      <a:pt x="834" y="629"/>
                      <a:pt x="854" y="431"/>
                      <a:pt x="927" y="250"/>
                    </a:cubicBezTo>
                    <a:lnTo>
                      <a:pt x="991" y="88"/>
                    </a:lnTo>
                    <a:lnTo>
                      <a:pt x="821" y="121"/>
                    </a:lnTo>
                    <a:cubicBezTo>
                      <a:pt x="758" y="133"/>
                      <a:pt x="695" y="139"/>
                      <a:pt x="632" y="139"/>
                    </a:cubicBezTo>
                    <a:cubicBezTo>
                      <a:pt x="501" y="139"/>
                      <a:pt x="372" y="114"/>
                      <a:pt x="250" y="65"/>
                    </a:cubicBezTo>
                    <a:lnTo>
                      <a:pt x="8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8"/>
              <p:cNvSpPr/>
              <p:nvPr/>
            </p:nvSpPr>
            <p:spPr>
              <a:xfrm>
                <a:off x="6036588" y="497463"/>
                <a:ext cx="24800" cy="24775"/>
              </a:xfrm>
              <a:custGeom>
                <a:avLst/>
                <a:gdLst/>
                <a:ahLst/>
                <a:cxnLst/>
                <a:rect l="l" t="t" r="r" b="b"/>
                <a:pathLst>
                  <a:path w="992" h="991" extrusionOk="0">
                    <a:moveTo>
                      <a:pt x="88" y="1"/>
                    </a:moveTo>
                    <a:lnTo>
                      <a:pt x="121" y="171"/>
                    </a:lnTo>
                    <a:cubicBezTo>
                      <a:pt x="158" y="362"/>
                      <a:pt x="138" y="560"/>
                      <a:pt x="65" y="741"/>
                    </a:cubicBezTo>
                    <a:lnTo>
                      <a:pt x="0" y="903"/>
                    </a:lnTo>
                    <a:lnTo>
                      <a:pt x="171" y="870"/>
                    </a:lnTo>
                    <a:cubicBezTo>
                      <a:pt x="234" y="858"/>
                      <a:pt x="297" y="852"/>
                      <a:pt x="360" y="852"/>
                    </a:cubicBezTo>
                    <a:cubicBezTo>
                      <a:pt x="490" y="852"/>
                      <a:pt x="620" y="877"/>
                      <a:pt x="742" y="926"/>
                    </a:cubicBezTo>
                    <a:lnTo>
                      <a:pt x="902" y="991"/>
                    </a:lnTo>
                    <a:lnTo>
                      <a:pt x="871" y="820"/>
                    </a:lnTo>
                    <a:cubicBezTo>
                      <a:pt x="834" y="629"/>
                      <a:pt x="853" y="430"/>
                      <a:pt x="927" y="250"/>
                    </a:cubicBezTo>
                    <a:lnTo>
                      <a:pt x="991" y="89"/>
                    </a:lnTo>
                    <a:lnTo>
                      <a:pt x="820" y="121"/>
                    </a:lnTo>
                    <a:cubicBezTo>
                      <a:pt x="757" y="133"/>
                      <a:pt x="693" y="139"/>
                      <a:pt x="629" y="139"/>
                    </a:cubicBezTo>
                    <a:cubicBezTo>
                      <a:pt x="500" y="139"/>
                      <a:pt x="371" y="114"/>
                      <a:pt x="250" y="66"/>
                    </a:cubicBezTo>
                    <a:lnTo>
                      <a:pt x="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8"/>
              <p:cNvSpPr/>
              <p:nvPr/>
            </p:nvSpPr>
            <p:spPr>
              <a:xfrm>
                <a:off x="6630138" y="1765763"/>
                <a:ext cx="64150" cy="64125"/>
              </a:xfrm>
              <a:custGeom>
                <a:avLst/>
                <a:gdLst/>
                <a:ahLst/>
                <a:cxnLst/>
                <a:rect l="l" t="t" r="r" b="b"/>
                <a:pathLst>
                  <a:path w="2566" h="2565" extrusionOk="0">
                    <a:moveTo>
                      <a:pt x="1284" y="1"/>
                    </a:moveTo>
                    <a:lnTo>
                      <a:pt x="1116" y="306"/>
                    </a:lnTo>
                    <a:cubicBezTo>
                      <a:pt x="929" y="648"/>
                      <a:pt x="648" y="929"/>
                      <a:pt x="306" y="1116"/>
                    </a:cubicBezTo>
                    <a:lnTo>
                      <a:pt x="1" y="1283"/>
                    </a:lnTo>
                    <a:lnTo>
                      <a:pt x="306" y="1449"/>
                    </a:lnTo>
                    <a:cubicBezTo>
                      <a:pt x="648" y="1637"/>
                      <a:pt x="929" y="1918"/>
                      <a:pt x="1117" y="2260"/>
                    </a:cubicBezTo>
                    <a:lnTo>
                      <a:pt x="1284" y="2564"/>
                    </a:lnTo>
                    <a:lnTo>
                      <a:pt x="1450" y="2260"/>
                    </a:lnTo>
                    <a:cubicBezTo>
                      <a:pt x="1638" y="1918"/>
                      <a:pt x="1918" y="1637"/>
                      <a:pt x="2261" y="1449"/>
                    </a:cubicBezTo>
                    <a:lnTo>
                      <a:pt x="2565" y="1283"/>
                    </a:lnTo>
                    <a:lnTo>
                      <a:pt x="2261" y="1116"/>
                    </a:lnTo>
                    <a:cubicBezTo>
                      <a:pt x="1918" y="929"/>
                      <a:pt x="1638" y="648"/>
                      <a:pt x="1450" y="305"/>
                    </a:cubicBezTo>
                    <a:lnTo>
                      <a:pt x="12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8"/>
              <p:cNvSpPr/>
              <p:nvPr/>
            </p:nvSpPr>
            <p:spPr>
              <a:xfrm>
                <a:off x="7229363" y="720338"/>
                <a:ext cx="24775" cy="24800"/>
              </a:xfrm>
              <a:custGeom>
                <a:avLst/>
                <a:gdLst/>
                <a:ahLst/>
                <a:cxnLst/>
                <a:rect l="l" t="t" r="r" b="b"/>
                <a:pathLst>
                  <a:path w="991" h="992" extrusionOk="0">
                    <a:moveTo>
                      <a:pt x="88" y="1"/>
                    </a:moveTo>
                    <a:lnTo>
                      <a:pt x="121" y="172"/>
                    </a:lnTo>
                    <a:cubicBezTo>
                      <a:pt x="157" y="363"/>
                      <a:pt x="137" y="561"/>
                      <a:pt x="65" y="742"/>
                    </a:cubicBezTo>
                    <a:lnTo>
                      <a:pt x="0" y="904"/>
                    </a:lnTo>
                    <a:lnTo>
                      <a:pt x="0" y="904"/>
                    </a:lnTo>
                    <a:lnTo>
                      <a:pt x="170" y="871"/>
                    </a:lnTo>
                    <a:cubicBezTo>
                      <a:pt x="234" y="859"/>
                      <a:pt x="297" y="853"/>
                      <a:pt x="361" y="853"/>
                    </a:cubicBezTo>
                    <a:cubicBezTo>
                      <a:pt x="491" y="853"/>
                      <a:pt x="620" y="878"/>
                      <a:pt x="741" y="927"/>
                    </a:cubicBezTo>
                    <a:lnTo>
                      <a:pt x="902" y="992"/>
                    </a:lnTo>
                    <a:lnTo>
                      <a:pt x="870" y="820"/>
                    </a:lnTo>
                    <a:cubicBezTo>
                      <a:pt x="834" y="629"/>
                      <a:pt x="853" y="431"/>
                      <a:pt x="925" y="250"/>
                    </a:cubicBezTo>
                    <a:lnTo>
                      <a:pt x="990" y="89"/>
                    </a:lnTo>
                    <a:lnTo>
                      <a:pt x="990" y="89"/>
                    </a:lnTo>
                    <a:lnTo>
                      <a:pt x="820" y="122"/>
                    </a:lnTo>
                    <a:cubicBezTo>
                      <a:pt x="757" y="133"/>
                      <a:pt x="694" y="139"/>
                      <a:pt x="631" y="139"/>
                    </a:cubicBezTo>
                    <a:cubicBezTo>
                      <a:pt x="501" y="139"/>
                      <a:pt x="371" y="114"/>
                      <a:pt x="250" y="66"/>
                    </a:cubicBezTo>
                    <a:lnTo>
                      <a:pt x="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a:extLst>
              <a:ext uri="{FF2B5EF4-FFF2-40B4-BE49-F238E27FC236}">
                <a16:creationId xmlns:a16="http://schemas.microsoft.com/office/drawing/2014/main" id="{BED8BBE2-27FA-4996-AC09-8EB1FDCC1393}"/>
              </a:ext>
            </a:extLst>
          </p:cNvPr>
          <p:cNvPicPr>
            <a:picLocks noChangeAspect="1"/>
          </p:cNvPicPr>
          <p:nvPr/>
        </p:nvPicPr>
        <p:blipFill>
          <a:blip r:embed="rId3"/>
          <a:stretch>
            <a:fillRect/>
          </a:stretch>
        </p:blipFill>
        <p:spPr>
          <a:xfrm>
            <a:off x="1501823" y="-485318"/>
            <a:ext cx="4680526" cy="4334334"/>
          </a:xfrm>
          <a:prstGeom prst="rect">
            <a:avLst/>
          </a:prstGeom>
        </p:spPr>
      </p:pic>
    </p:spTree>
    <p:extLst>
      <p:ext uri="{BB962C8B-B14F-4D97-AF65-F5344CB8AC3E}">
        <p14:creationId xmlns:p14="http://schemas.microsoft.com/office/powerpoint/2010/main" val="1165377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6"/>
          <p:cNvSpPr/>
          <p:nvPr/>
        </p:nvSpPr>
        <p:spPr>
          <a:xfrm>
            <a:off x="3587932" y="1206250"/>
            <a:ext cx="807600" cy="807600"/>
          </a:xfrm>
          <a:prstGeom prst="ellipse">
            <a:avLst/>
          </a:prstGeom>
          <a:solidFill>
            <a:schemeClr val="accent1">
              <a:alpha val="2633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6"/>
          <p:cNvSpPr txBox="1">
            <a:spLocks noGrp="1"/>
          </p:cNvSpPr>
          <p:nvPr>
            <p:ph type="title"/>
          </p:nvPr>
        </p:nvSpPr>
        <p:spPr>
          <a:xfrm>
            <a:off x="128588" y="1244336"/>
            <a:ext cx="2903162" cy="403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dirty="0">
                <a:latin typeface="SVN-Aptima" panose="02040603050506020204" pitchFamily="18" charset="0"/>
                <a:cs typeface="Times New Roman" panose="02020603050405020304" pitchFamily="18" charset="0"/>
              </a:rPr>
              <a:t>Giới thiệu cơ quan thực tập và đặt vấn đề</a:t>
            </a:r>
            <a:endParaRPr dirty="0">
              <a:latin typeface="SVN-Aptima" panose="02040603050506020204" pitchFamily="18" charset="0"/>
              <a:cs typeface="Times New Roman" panose="02020603050405020304" pitchFamily="18" charset="0"/>
            </a:endParaRPr>
          </a:p>
        </p:txBody>
      </p:sp>
      <p:sp>
        <p:nvSpPr>
          <p:cNvPr id="285" name="Google Shape;285;p36"/>
          <p:cNvSpPr txBox="1">
            <a:spLocks noGrp="1"/>
          </p:cNvSpPr>
          <p:nvPr>
            <p:ph type="subTitle" idx="1"/>
          </p:nvPr>
        </p:nvSpPr>
        <p:spPr>
          <a:xfrm>
            <a:off x="214313" y="1607511"/>
            <a:ext cx="2817437"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dirty="0">
                <a:latin typeface="Times New Roman" panose="02020603050405020304" pitchFamily="18" charset="0"/>
                <a:cs typeface="Times New Roman" panose="02020603050405020304" pitchFamily="18" charset="0"/>
              </a:rPr>
              <a:t>Giới thiệu các thông tin Viettel, tính cần thiết mà mục tiêu nghiên cứu</a:t>
            </a:r>
            <a:endParaRPr dirty="0">
              <a:latin typeface="Times New Roman" panose="02020603050405020304" pitchFamily="18" charset="0"/>
              <a:cs typeface="Times New Roman" panose="02020603050405020304" pitchFamily="18" charset="0"/>
            </a:endParaRPr>
          </a:p>
        </p:txBody>
      </p:sp>
      <p:sp>
        <p:nvSpPr>
          <p:cNvPr id="279" name="Google Shape;279;p36"/>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86" name="Google Shape;286;p36"/>
          <p:cNvSpPr txBox="1">
            <a:spLocks noGrp="1"/>
          </p:cNvSpPr>
          <p:nvPr>
            <p:ph type="title" idx="3"/>
          </p:nvPr>
        </p:nvSpPr>
        <p:spPr>
          <a:xfrm>
            <a:off x="131349" y="3222518"/>
            <a:ext cx="2903162" cy="403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vi-VN" dirty="0">
                <a:latin typeface="SVN-Aptima" panose="02040603050506020204" pitchFamily="18" charset="0"/>
                <a:cs typeface="Times New Roman" panose="02020603050405020304" pitchFamily="18" charset="0"/>
              </a:rPr>
              <a:t>Phân tích</a:t>
            </a:r>
            <a:br>
              <a:rPr lang="vi-VN" dirty="0">
                <a:latin typeface="SVN-Aptima" panose="02040603050506020204" pitchFamily="18" charset="0"/>
                <a:cs typeface="Times New Roman" panose="02020603050405020304" pitchFamily="18" charset="0"/>
              </a:rPr>
            </a:br>
            <a:r>
              <a:rPr lang="vi-VN" dirty="0">
                <a:latin typeface="SVN-Aptima" panose="02040603050506020204" pitchFamily="18" charset="0"/>
                <a:cs typeface="Times New Roman" panose="02020603050405020304" pitchFamily="18" charset="0"/>
              </a:rPr>
              <a:t>và thiết kế hệ thống</a:t>
            </a:r>
          </a:p>
        </p:txBody>
      </p:sp>
      <p:sp>
        <p:nvSpPr>
          <p:cNvPr id="287" name="Google Shape;287;p36"/>
          <p:cNvSpPr txBox="1">
            <a:spLocks noGrp="1"/>
          </p:cNvSpPr>
          <p:nvPr>
            <p:ph type="subTitle" idx="4"/>
          </p:nvPr>
        </p:nvSpPr>
        <p:spPr>
          <a:xfrm>
            <a:off x="2761" y="3613680"/>
            <a:ext cx="3031750" cy="499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dirty="0">
                <a:latin typeface="Times New Roman" panose="02020603050405020304" pitchFamily="18" charset="0"/>
                <a:cs typeface="Times New Roman" panose="02020603050405020304" pitchFamily="18" charset="0"/>
              </a:rPr>
              <a:t>Phân tích yêu cầu, phân quyền, mô tả đạt được, sơ đồ usecase, thiết kế dữ liệu</a:t>
            </a:r>
          </a:p>
        </p:txBody>
      </p:sp>
      <p:sp>
        <p:nvSpPr>
          <p:cNvPr id="289" name="Google Shape;289;p36"/>
          <p:cNvSpPr txBox="1">
            <a:spLocks noGrp="1"/>
          </p:cNvSpPr>
          <p:nvPr>
            <p:ph type="title" idx="6"/>
          </p:nvPr>
        </p:nvSpPr>
        <p:spPr>
          <a:xfrm>
            <a:off x="6069360" y="1244336"/>
            <a:ext cx="2367407" cy="403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vi-VN" dirty="0">
                <a:latin typeface="SVN-Aptima" panose="02040603050506020204" pitchFamily="18" charset="0"/>
                <a:cs typeface="Times New Roman" panose="02020603050405020304" pitchFamily="18" charset="0"/>
              </a:rPr>
              <a:t>Tổng quan</a:t>
            </a:r>
            <a:br>
              <a:rPr lang="vi-VN" dirty="0">
                <a:latin typeface="SVN-Aptima" panose="02040603050506020204" pitchFamily="18" charset="0"/>
                <a:cs typeface="Times New Roman" panose="02020603050405020304" pitchFamily="18" charset="0"/>
              </a:rPr>
            </a:br>
            <a:r>
              <a:rPr lang="vi-VN" dirty="0">
                <a:latin typeface="SVN-Aptima" panose="02040603050506020204" pitchFamily="18" charset="0"/>
                <a:cs typeface="Times New Roman" panose="02020603050405020304" pitchFamily="18" charset="0"/>
              </a:rPr>
              <a:t>và cơ sở lý thuyết</a:t>
            </a:r>
          </a:p>
        </p:txBody>
      </p:sp>
      <p:sp>
        <p:nvSpPr>
          <p:cNvPr id="290" name="Google Shape;290;p36"/>
          <p:cNvSpPr txBox="1">
            <a:spLocks noGrp="1"/>
          </p:cNvSpPr>
          <p:nvPr>
            <p:ph type="subTitle" idx="7"/>
          </p:nvPr>
        </p:nvSpPr>
        <p:spPr>
          <a:xfrm>
            <a:off x="6069361" y="1607511"/>
            <a:ext cx="2817462" cy="49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vi-VN" dirty="0">
                <a:latin typeface="Times New Roman" panose="02020603050405020304" pitchFamily="18" charset="0"/>
                <a:cs typeface="Times New Roman" panose="02020603050405020304" pitchFamily="18" charset="0"/>
              </a:rPr>
              <a:t>Đặt vấn đề, lịch sử giải quyết, phạm vi và phương pháp nghiên cứu</a:t>
            </a:r>
          </a:p>
        </p:txBody>
      </p:sp>
      <p:sp>
        <p:nvSpPr>
          <p:cNvPr id="292" name="Google Shape;292;p36"/>
          <p:cNvSpPr txBox="1">
            <a:spLocks noGrp="1"/>
          </p:cNvSpPr>
          <p:nvPr>
            <p:ph type="title" idx="9"/>
          </p:nvPr>
        </p:nvSpPr>
        <p:spPr>
          <a:xfrm>
            <a:off x="6069361" y="3250380"/>
            <a:ext cx="2817462" cy="403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vi-VN" dirty="0">
                <a:latin typeface="SVN-Aptima" panose="02040603050506020204" pitchFamily="18" charset="0"/>
                <a:cs typeface="Times New Roman" panose="02020603050405020304" pitchFamily="18" charset="0"/>
              </a:rPr>
              <a:t>Kết luận</a:t>
            </a:r>
            <a:br>
              <a:rPr lang="vi-VN" dirty="0">
                <a:latin typeface="SVN-Aptima" panose="02040603050506020204" pitchFamily="18" charset="0"/>
                <a:cs typeface="Times New Roman" panose="02020603050405020304" pitchFamily="18" charset="0"/>
              </a:rPr>
            </a:br>
            <a:r>
              <a:rPr lang="vi-VN" dirty="0">
                <a:latin typeface="SVN-Aptima" panose="02040603050506020204" pitchFamily="18" charset="0"/>
                <a:cs typeface="Times New Roman" panose="02020603050405020304" pitchFamily="18" charset="0"/>
              </a:rPr>
              <a:t>và hướng phát triễn</a:t>
            </a:r>
          </a:p>
        </p:txBody>
      </p:sp>
      <p:sp>
        <p:nvSpPr>
          <p:cNvPr id="293" name="Google Shape;293;p36"/>
          <p:cNvSpPr txBox="1">
            <a:spLocks noGrp="1"/>
          </p:cNvSpPr>
          <p:nvPr>
            <p:ph type="subTitle" idx="13"/>
          </p:nvPr>
        </p:nvSpPr>
        <p:spPr>
          <a:xfrm>
            <a:off x="6069360" y="3613680"/>
            <a:ext cx="2646013" cy="499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vi-VN" dirty="0">
                <a:latin typeface="Times New Roman" panose="02020603050405020304" pitchFamily="18" charset="0"/>
                <a:cs typeface="Times New Roman" panose="02020603050405020304" pitchFamily="18" charset="0"/>
              </a:rPr>
              <a:t>Kết quả đạt được, hạn chế, hướng phát triễn và tài liệu tham khảo</a:t>
            </a:r>
          </a:p>
        </p:txBody>
      </p:sp>
      <p:sp>
        <p:nvSpPr>
          <p:cNvPr id="280" name="Google Shape;280;p36"/>
          <p:cNvSpPr/>
          <p:nvPr/>
        </p:nvSpPr>
        <p:spPr>
          <a:xfrm>
            <a:off x="4779857" y="3241000"/>
            <a:ext cx="807600" cy="807600"/>
          </a:xfrm>
          <a:prstGeom prst="ellipse">
            <a:avLst/>
          </a:prstGeom>
          <a:solidFill>
            <a:schemeClr val="accent1">
              <a:alpha val="2633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6"/>
          <p:cNvSpPr/>
          <p:nvPr/>
        </p:nvSpPr>
        <p:spPr>
          <a:xfrm>
            <a:off x="4779857" y="1206250"/>
            <a:ext cx="807600" cy="807600"/>
          </a:xfrm>
          <a:prstGeom prst="ellipse">
            <a:avLst/>
          </a:prstGeom>
          <a:solidFill>
            <a:schemeClr val="accent1">
              <a:alpha val="2633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6"/>
          <p:cNvSpPr/>
          <p:nvPr/>
        </p:nvSpPr>
        <p:spPr>
          <a:xfrm>
            <a:off x="3587932" y="3241000"/>
            <a:ext cx="807600" cy="807600"/>
          </a:xfrm>
          <a:prstGeom prst="ellipse">
            <a:avLst/>
          </a:prstGeom>
          <a:solidFill>
            <a:schemeClr val="accent1">
              <a:alpha val="2633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6"/>
          <p:cNvCxnSpPr/>
          <p:nvPr/>
        </p:nvCxnSpPr>
        <p:spPr>
          <a:xfrm>
            <a:off x="1674600" y="2571750"/>
            <a:ext cx="5794800" cy="0"/>
          </a:xfrm>
          <a:prstGeom prst="straightConnector1">
            <a:avLst/>
          </a:prstGeom>
          <a:noFill/>
          <a:ln w="9525" cap="flat" cmpd="sng">
            <a:solidFill>
              <a:schemeClr val="accent2"/>
            </a:solidFill>
            <a:prstDash val="solid"/>
            <a:round/>
            <a:headEnd type="none" w="med" len="med"/>
            <a:tailEnd type="none" w="med" len="med"/>
          </a:ln>
        </p:spPr>
      </p:cxnSp>
      <p:sp>
        <p:nvSpPr>
          <p:cNvPr id="291" name="Google Shape;291;p36"/>
          <p:cNvSpPr txBox="1">
            <a:spLocks noGrp="1"/>
          </p:cNvSpPr>
          <p:nvPr>
            <p:ph type="title" idx="8"/>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281" name="Google Shape;281;p36"/>
          <p:cNvSpPr txBox="1">
            <a:spLocks noGrp="1"/>
          </p:cNvSpPr>
          <p:nvPr>
            <p:ph type="title" idx="14"/>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288" name="Google Shape;288;p36"/>
          <p:cNvSpPr txBox="1">
            <a:spLocks noGrp="1"/>
          </p:cNvSpPr>
          <p:nvPr>
            <p:ph type="title" idx="5"/>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grpSp>
        <p:nvGrpSpPr>
          <p:cNvPr id="502" name="Google Shape;502;p39"/>
          <p:cNvGrpSpPr/>
          <p:nvPr/>
        </p:nvGrpSpPr>
        <p:grpSpPr>
          <a:xfrm>
            <a:off x="2078035" y="633154"/>
            <a:ext cx="4987939" cy="4182214"/>
            <a:chOff x="2078035" y="633154"/>
            <a:chExt cx="4987939" cy="4182214"/>
          </a:xfrm>
        </p:grpSpPr>
        <p:grpSp>
          <p:nvGrpSpPr>
            <p:cNvPr id="503" name="Google Shape;503;p39"/>
            <p:cNvGrpSpPr/>
            <p:nvPr/>
          </p:nvGrpSpPr>
          <p:grpSpPr>
            <a:xfrm>
              <a:off x="2078035" y="2781250"/>
              <a:ext cx="4987939" cy="2034118"/>
              <a:chOff x="1166125" y="3336675"/>
              <a:chExt cx="5247700" cy="2140050"/>
            </a:xfrm>
          </p:grpSpPr>
          <p:sp>
            <p:nvSpPr>
              <p:cNvPr id="504" name="Google Shape;504;p39"/>
              <p:cNvSpPr/>
              <p:nvPr/>
            </p:nvSpPr>
            <p:spPr>
              <a:xfrm>
                <a:off x="1166125" y="5469800"/>
                <a:ext cx="5247700" cy="6925"/>
              </a:xfrm>
              <a:custGeom>
                <a:avLst/>
                <a:gdLst/>
                <a:ahLst/>
                <a:cxnLst/>
                <a:rect l="l" t="t" r="r" b="b"/>
                <a:pathLst>
                  <a:path w="209908" h="277" extrusionOk="0">
                    <a:moveTo>
                      <a:pt x="104960" y="1"/>
                    </a:moveTo>
                    <a:cubicBezTo>
                      <a:pt x="46984" y="1"/>
                      <a:pt x="0" y="62"/>
                      <a:pt x="0" y="139"/>
                    </a:cubicBezTo>
                    <a:cubicBezTo>
                      <a:pt x="0" y="215"/>
                      <a:pt x="46984" y="277"/>
                      <a:pt x="104960" y="277"/>
                    </a:cubicBezTo>
                    <a:cubicBezTo>
                      <a:pt x="162915" y="277"/>
                      <a:pt x="209908" y="215"/>
                      <a:pt x="209908" y="139"/>
                    </a:cubicBezTo>
                    <a:cubicBezTo>
                      <a:pt x="209908" y="62"/>
                      <a:pt x="162915" y="1"/>
                      <a:pt x="1049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2556975" y="3336675"/>
                <a:ext cx="2513025" cy="2132075"/>
              </a:xfrm>
              <a:custGeom>
                <a:avLst/>
                <a:gdLst/>
                <a:ahLst/>
                <a:cxnLst/>
                <a:rect l="l" t="t" r="r" b="b"/>
                <a:pathLst>
                  <a:path w="100521" h="85283" extrusionOk="0">
                    <a:moveTo>
                      <a:pt x="49405" y="0"/>
                    </a:moveTo>
                    <a:cubicBezTo>
                      <a:pt x="49405" y="0"/>
                      <a:pt x="49230" y="27609"/>
                      <a:pt x="44094" y="50964"/>
                    </a:cubicBezTo>
                    <a:cubicBezTo>
                      <a:pt x="43577" y="53311"/>
                      <a:pt x="41889" y="55197"/>
                      <a:pt x="39672" y="56128"/>
                    </a:cubicBezTo>
                    <a:cubicBezTo>
                      <a:pt x="34707" y="58216"/>
                      <a:pt x="30437" y="62034"/>
                      <a:pt x="27869" y="66760"/>
                    </a:cubicBezTo>
                    <a:cubicBezTo>
                      <a:pt x="26548" y="69192"/>
                      <a:pt x="23988" y="70583"/>
                      <a:pt x="21266" y="70583"/>
                    </a:cubicBezTo>
                    <a:cubicBezTo>
                      <a:pt x="20919" y="70583"/>
                      <a:pt x="20569" y="70561"/>
                      <a:pt x="20219" y="70515"/>
                    </a:cubicBezTo>
                    <a:cubicBezTo>
                      <a:pt x="19415" y="70409"/>
                      <a:pt x="18603" y="70356"/>
                      <a:pt x="17792" y="70356"/>
                    </a:cubicBezTo>
                    <a:cubicBezTo>
                      <a:pt x="14974" y="70356"/>
                      <a:pt x="12158" y="70992"/>
                      <a:pt x="9642" y="72262"/>
                    </a:cubicBezTo>
                    <a:cubicBezTo>
                      <a:pt x="4658" y="74781"/>
                      <a:pt x="976" y="79732"/>
                      <a:pt x="0" y="85231"/>
                    </a:cubicBezTo>
                    <a:lnTo>
                      <a:pt x="100520" y="85282"/>
                    </a:lnTo>
                    <a:cubicBezTo>
                      <a:pt x="99324" y="78907"/>
                      <a:pt x="94891" y="73226"/>
                      <a:pt x="88997" y="70517"/>
                    </a:cubicBezTo>
                    <a:cubicBezTo>
                      <a:pt x="86787" y="69501"/>
                      <a:pt x="84393" y="68913"/>
                      <a:pt x="81969" y="68745"/>
                    </a:cubicBezTo>
                    <a:cubicBezTo>
                      <a:pt x="75062" y="68269"/>
                      <a:pt x="68646" y="65166"/>
                      <a:pt x="63505" y="60528"/>
                    </a:cubicBezTo>
                    <a:cubicBezTo>
                      <a:pt x="63296" y="60340"/>
                      <a:pt x="63084" y="60156"/>
                      <a:pt x="62870" y="59975"/>
                    </a:cubicBezTo>
                    <a:cubicBezTo>
                      <a:pt x="59592" y="57217"/>
                      <a:pt x="56148" y="52889"/>
                      <a:pt x="55439" y="48667"/>
                    </a:cubicBezTo>
                    <a:cubicBezTo>
                      <a:pt x="52805" y="32977"/>
                      <a:pt x="50843" y="11358"/>
                      <a:pt x="509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9"/>
            <p:cNvGrpSpPr/>
            <p:nvPr/>
          </p:nvGrpSpPr>
          <p:grpSpPr>
            <a:xfrm>
              <a:off x="3222738" y="633154"/>
              <a:ext cx="2698510" cy="2059127"/>
              <a:chOff x="766325" y="238125"/>
              <a:chExt cx="6085950" cy="4643950"/>
            </a:xfrm>
          </p:grpSpPr>
          <p:sp>
            <p:nvSpPr>
              <p:cNvPr id="507" name="Google Shape;507;p39"/>
              <p:cNvSpPr/>
              <p:nvPr/>
            </p:nvSpPr>
            <p:spPr>
              <a:xfrm>
                <a:off x="1081125" y="825325"/>
                <a:ext cx="5362925" cy="4056750"/>
              </a:xfrm>
              <a:custGeom>
                <a:avLst/>
                <a:gdLst/>
                <a:ahLst/>
                <a:cxnLst/>
                <a:rect l="l" t="t" r="r" b="b"/>
                <a:pathLst>
                  <a:path w="214517" h="162270" extrusionOk="0">
                    <a:moveTo>
                      <a:pt x="107258" y="1"/>
                    </a:moveTo>
                    <a:cubicBezTo>
                      <a:pt x="48020" y="1"/>
                      <a:pt x="0" y="48022"/>
                      <a:pt x="0" y="107260"/>
                    </a:cubicBezTo>
                    <a:cubicBezTo>
                      <a:pt x="0" y="118922"/>
                      <a:pt x="1865" y="130148"/>
                      <a:pt x="5307" y="140660"/>
                    </a:cubicBezTo>
                    <a:cubicBezTo>
                      <a:pt x="5559" y="140655"/>
                      <a:pt x="5811" y="140652"/>
                      <a:pt x="6064" y="140652"/>
                    </a:cubicBezTo>
                    <a:cubicBezTo>
                      <a:pt x="14960" y="140652"/>
                      <a:pt x="23894" y="143921"/>
                      <a:pt x="30352" y="150063"/>
                    </a:cubicBezTo>
                    <a:cubicBezTo>
                      <a:pt x="34121" y="153649"/>
                      <a:pt x="37956" y="158453"/>
                      <a:pt x="43012" y="158453"/>
                    </a:cubicBezTo>
                    <a:cubicBezTo>
                      <a:pt x="43261" y="158453"/>
                      <a:pt x="43513" y="158442"/>
                      <a:pt x="43768" y="158418"/>
                    </a:cubicBezTo>
                    <a:cubicBezTo>
                      <a:pt x="49249" y="157902"/>
                      <a:pt x="53436" y="151606"/>
                      <a:pt x="58599" y="151606"/>
                    </a:cubicBezTo>
                    <a:cubicBezTo>
                      <a:pt x="59070" y="151606"/>
                      <a:pt x="59550" y="151658"/>
                      <a:pt x="60039" y="151772"/>
                    </a:cubicBezTo>
                    <a:cubicBezTo>
                      <a:pt x="63195" y="152508"/>
                      <a:pt x="65141" y="155575"/>
                      <a:pt x="67662" y="157612"/>
                    </a:cubicBezTo>
                    <a:cubicBezTo>
                      <a:pt x="70247" y="159700"/>
                      <a:pt x="73503" y="160644"/>
                      <a:pt x="76827" y="160644"/>
                    </a:cubicBezTo>
                    <a:cubicBezTo>
                      <a:pt x="80009" y="160644"/>
                      <a:pt x="83252" y="159778"/>
                      <a:pt x="86026" y="158221"/>
                    </a:cubicBezTo>
                    <a:cubicBezTo>
                      <a:pt x="91698" y="155036"/>
                      <a:pt x="95666" y="149481"/>
                      <a:pt x="98572" y="143662"/>
                    </a:cubicBezTo>
                    <a:cubicBezTo>
                      <a:pt x="107164" y="126443"/>
                      <a:pt x="107731" y="106444"/>
                      <a:pt x="107543" y="87201"/>
                    </a:cubicBezTo>
                    <a:lnTo>
                      <a:pt x="109294" y="22591"/>
                    </a:lnTo>
                    <a:lnTo>
                      <a:pt x="111046" y="88827"/>
                    </a:lnTo>
                    <a:cubicBezTo>
                      <a:pt x="110857" y="108070"/>
                      <a:pt x="111424" y="128068"/>
                      <a:pt x="120017" y="145287"/>
                    </a:cubicBezTo>
                    <a:cubicBezTo>
                      <a:pt x="122921" y="151106"/>
                      <a:pt x="126891" y="156663"/>
                      <a:pt x="132562" y="159846"/>
                    </a:cubicBezTo>
                    <a:cubicBezTo>
                      <a:pt x="135336" y="161404"/>
                      <a:pt x="138579" y="162269"/>
                      <a:pt x="141761" y="162269"/>
                    </a:cubicBezTo>
                    <a:cubicBezTo>
                      <a:pt x="145085" y="162269"/>
                      <a:pt x="148341" y="161325"/>
                      <a:pt x="150926" y="159237"/>
                    </a:cubicBezTo>
                    <a:cubicBezTo>
                      <a:pt x="153447" y="157200"/>
                      <a:pt x="155393" y="154133"/>
                      <a:pt x="158550" y="153397"/>
                    </a:cubicBezTo>
                    <a:cubicBezTo>
                      <a:pt x="159039" y="153283"/>
                      <a:pt x="159518" y="153231"/>
                      <a:pt x="159988" y="153231"/>
                    </a:cubicBezTo>
                    <a:cubicBezTo>
                      <a:pt x="165152" y="153231"/>
                      <a:pt x="169339" y="159527"/>
                      <a:pt x="174820" y="160043"/>
                    </a:cubicBezTo>
                    <a:cubicBezTo>
                      <a:pt x="175075" y="160067"/>
                      <a:pt x="175326" y="160078"/>
                      <a:pt x="175575" y="160078"/>
                    </a:cubicBezTo>
                    <a:cubicBezTo>
                      <a:pt x="180631" y="160078"/>
                      <a:pt x="184466" y="155274"/>
                      <a:pt x="188235" y="151689"/>
                    </a:cubicBezTo>
                    <a:cubicBezTo>
                      <a:pt x="193740" y="146453"/>
                      <a:pt x="201044" y="143310"/>
                      <a:pt x="208587" y="142494"/>
                    </a:cubicBezTo>
                    <a:cubicBezTo>
                      <a:pt x="212425" y="131458"/>
                      <a:pt x="214516" y="119603"/>
                      <a:pt x="214516" y="107259"/>
                    </a:cubicBezTo>
                    <a:cubicBezTo>
                      <a:pt x="214516" y="48022"/>
                      <a:pt x="166495" y="1"/>
                      <a:pt x="107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p:nvPr/>
            </p:nvSpPr>
            <p:spPr>
              <a:xfrm>
                <a:off x="5206325" y="2472000"/>
                <a:ext cx="1645950" cy="379025"/>
              </a:xfrm>
              <a:custGeom>
                <a:avLst/>
                <a:gdLst/>
                <a:ahLst/>
                <a:cxnLst/>
                <a:rect l="l" t="t" r="r" b="b"/>
                <a:pathLst>
                  <a:path w="65838" h="15161" extrusionOk="0">
                    <a:moveTo>
                      <a:pt x="16401" y="1"/>
                    </a:moveTo>
                    <a:cubicBezTo>
                      <a:pt x="8813" y="1"/>
                      <a:pt x="2583" y="6121"/>
                      <a:pt x="0" y="15161"/>
                    </a:cubicBezTo>
                    <a:lnTo>
                      <a:pt x="65838" y="15161"/>
                    </a:lnTo>
                    <a:cubicBezTo>
                      <a:pt x="65838" y="15161"/>
                      <a:pt x="60779" y="5954"/>
                      <a:pt x="46365" y="5954"/>
                    </a:cubicBezTo>
                    <a:cubicBezTo>
                      <a:pt x="45317" y="5954"/>
                      <a:pt x="44218" y="6003"/>
                      <a:pt x="43069" y="6108"/>
                    </a:cubicBezTo>
                    <a:cubicBezTo>
                      <a:pt x="41473" y="6253"/>
                      <a:pt x="40026" y="6319"/>
                      <a:pt x="38707" y="6319"/>
                    </a:cubicBezTo>
                    <a:cubicBezTo>
                      <a:pt x="26650" y="6319"/>
                      <a:pt x="25249" y="815"/>
                      <a:pt x="17832" y="73"/>
                    </a:cubicBezTo>
                    <a:cubicBezTo>
                      <a:pt x="17350" y="24"/>
                      <a:pt x="16873" y="1"/>
                      <a:pt x="164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766325" y="2948275"/>
                <a:ext cx="1052250" cy="242325"/>
              </a:xfrm>
              <a:custGeom>
                <a:avLst/>
                <a:gdLst/>
                <a:ahLst/>
                <a:cxnLst/>
                <a:rect l="l" t="t" r="r" b="b"/>
                <a:pathLst>
                  <a:path w="42090" h="9693" extrusionOk="0">
                    <a:moveTo>
                      <a:pt x="10482" y="0"/>
                    </a:moveTo>
                    <a:cubicBezTo>
                      <a:pt x="5632" y="0"/>
                      <a:pt x="1650" y="3915"/>
                      <a:pt x="0" y="9692"/>
                    </a:cubicBezTo>
                    <a:lnTo>
                      <a:pt x="42090" y="9692"/>
                    </a:lnTo>
                    <a:cubicBezTo>
                      <a:pt x="42090" y="9692"/>
                      <a:pt x="38855" y="3807"/>
                      <a:pt x="29641" y="3807"/>
                    </a:cubicBezTo>
                    <a:cubicBezTo>
                      <a:pt x="28970" y="3807"/>
                      <a:pt x="28269" y="3838"/>
                      <a:pt x="27534" y="3905"/>
                    </a:cubicBezTo>
                    <a:cubicBezTo>
                      <a:pt x="26514" y="3998"/>
                      <a:pt x="25589" y="4040"/>
                      <a:pt x="24745" y="4040"/>
                    </a:cubicBezTo>
                    <a:cubicBezTo>
                      <a:pt x="17037" y="4040"/>
                      <a:pt x="16142" y="521"/>
                      <a:pt x="11399" y="46"/>
                    </a:cubicBezTo>
                    <a:cubicBezTo>
                      <a:pt x="11090" y="16"/>
                      <a:pt x="10784" y="0"/>
                      <a:pt x="10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9"/>
              <p:cNvSpPr/>
              <p:nvPr/>
            </p:nvSpPr>
            <p:spPr>
              <a:xfrm>
                <a:off x="1081075" y="3402125"/>
                <a:ext cx="2362450" cy="1439350"/>
              </a:xfrm>
              <a:custGeom>
                <a:avLst/>
                <a:gdLst/>
                <a:ahLst/>
                <a:cxnLst/>
                <a:rect l="l" t="t" r="r" b="b"/>
                <a:pathLst>
                  <a:path w="94498" h="57574" extrusionOk="0">
                    <a:moveTo>
                      <a:pt x="6243" y="0"/>
                    </a:moveTo>
                    <a:cubicBezTo>
                      <a:pt x="4186" y="0"/>
                      <a:pt x="2108" y="282"/>
                      <a:pt x="56" y="874"/>
                    </a:cubicBezTo>
                    <a:cubicBezTo>
                      <a:pt x="23" y="1974"/>
                      <a:pt x="1" y="3079"/>
                      <a:pt x="1" y="4187"/>
                    </a:cubicBezTo>
                    <a:cubicBezTo>
                      <a:pt x="1" y="15373"/>
                      <a:pt x="1721" y="26155"/>
                      <a:pt x="4898" y="36294"/>
                    </a:cubicBezTo>
                    <a:cubicBezTo>
                      <a:pt x="5144" y="36725"/>
                      <a:pt x="5389" y="37156"/>
                      <a:pt x="5654" y="37587"/>
                    </a:cubicBezTo>
                    <a:cubicBezTo>
                      <a:pt x="5665" y="37587"/>
                      <a:pt x="5676" y="37587"/>
                      <a:pt x="5687" y="37587"/>
                    </a:cubicBezTo>
                    <a:cubicBezTo>
                      <a:pt x="5762" y="37587"/>
                      <a:pt x="5837" y="37590"/>
                      <a:pt x="5912" y="37590"/>
                    </a:cubicBezTo>
                    <a:cubicBezTo>
                      <a:pt x="5923" y="37590"/>
                      <a:pt x="5934" y="37589"/>
                      <a:pt x="5945" y="37589"/>
                    </a:cubicBezTo>
                    <a:cubicBezTo>
                      <a:pt x="6009" y="37589"/>
                      <a:pt x="6072" y="37589"/>
                      <a:pt x="6136" y="37589"/>
                    </a:cubicBezTo>
                    <a:cubicBezTo>
                      <a:pt x="6519" y="37589"/>
                      <a:pt x="6901" y="37593"/>
                      <a:pt x="7284" y="37606"/>
                    </a:cubicBezTo>
                    <a:cubicBezTo>
                      <a:pt x="7398" y="37610"/>
                      <a:pt x="7512" y="37618"/>
                      <a:pt x="7626" y="37623"/>
                    </a:cubicBezTo>
                    <a:cubicBezTo>
                      <a:pt x="8079" y="37642"/>
                      <a:pt x="8531" y="37666"/>
                      <a:pt x="8983" y="37702"/>
                    </a:cubicBezTo>
                    <a:cubicBezTo>
                      <a:pt x="9092" y="37711"/>
                      <a:pt x="9202" y="37724"/>
                      <a:pt x="9311" y="37734"/>
                    </a:cubicBezTo>
                    <a:cubicBezTo>
                      <a:pt x="9766" y="37775"/>
                      <a:pt x="10220" y="37819"/>
                      <a:pt x="10674" y="37877"/>
                    </a:cubicBezTo>
                    <a:cubicBezTo>
                      <a:pt x="10783" y="37891"/>
                      <a:pt x="10891" y="37909"/>
                      <a:pt x="11000" y="37924"/>
                    </a:cubicBezTo>
                    <a:cubicBezTo>
                      <a:pt x="11453" y="37986"/>
                      <a:pt x="11904" y="38051"/>
                      <a:pt x="12353" y="38128"/>
                    </a:cubicBezTo>
                    <a:cubicBezTo>
                      <a:pt x="12466" y="38149"/>
                      <a:pt x="12575" y="38172"/>
                      <a:pt x="12687" y="38192"/>
                    </a:cubicBezTo>
                    <a:cubicBezTo>
                      <a:pt x="13132" y="38274"/>
                      <a:pt x="13575" y="38359"/>
                      <a:pt x="14018" y="38458"/>
                    </a:cubicBezTo>
                    <a:cubicBezTo>
                      <a:pt x="14135" y="38483"/>
                      <a:pt x="14251" y="38514"/>
                      <a:pt x="14368" y="38542"/>
                    </a:cubicBezTo>
                    <a:cubicBezTo>
                      <a:pt x="14802" y="38642"/>
                      <a:pt x="15234" y="38746"/>
                      <a:pt x="15664" y="38863"/>
                    </a:cubicBezTo>
                    <a:cubicBezTo>
                      <a:pt x="15791" y="38896"/>
                      <a:pt x="15916" y="38937"/>
                      <a:pt x="16043" y="38973"/>
                    </a:cubicBezTo>
                    <a:cubicBezTo>
                      <a:pt x="16460" y="39090"/>
                      <a:pt x="16877" y="39211"/>
                      <a:pt x="17289" y="39343"/>
                    </a:cubicBezTo>
                    <a:cubicBezTo>
                      <a:pt x="17427" y="39388"/>
                      <a:pt x="17563" y="39438"/>
                      <a:pt x="17701" y="39484"/>
                    </a:cubicBezTo>
                    <a:cubicBezTo>
                      <a:pt x="18098" y="39617"/>
                      <a:pt x="18496" y="39751"/>
                      <a:pt x="18888" y="39898"/>
                    </a:cubicBezTo>
                    <a:cubicBezTo>
                      <a:pt x="19041" y="39955"/>
                      <a:pt x="19190" y="40019"/>
                      <a:pt x="19341" y="40078"/>
                    </a:cubicBezTo>
                    <a:cubicBezTo>
                      <a:pt x="19717" y="40224"/>
                      <a:pt x="20091" y="40369"/>
                      <a:pt x="20461" y="40528"/>
                    </a:cubicBezTo>
                    <a:cubicBezTo>
                      <a:pt x="20629" y="40600"/>
                      <a:pt x="20792" y="40679"/>
                      <a:pt x="20957" y="40754"/>
                    </a:cubicBezTo>
                    <a:cubicBezTo>
                      <a:pt x="21306" y="40910"/>
                      <a:pt x="21656" y="41064"/>
                      <a:pt x="22000" y="41231"/>
                    </a:cubicBezTo>
                    <a:cubicBezTo>
                      <a:pt x="22185" y="41321"/>
                      <a:pt x="22364" y="41419"/>
                      <a:pt x="22547" y="41513"/>
                    </a:cubicBezTo>
                    <a:cubicBezTo>
                      <a:pt x="22867" y="41676"/>
                      <a:pt x="23189" y="41836"/>
                      <a:pt x="23505" y="42009"/>
                    </a:cubicBezTo>
                    <a:cubicBezTo>
                      <a:pt x="23705" y="42120"/>
                      <a:pt x="23898" y="42239"/>
                      <a:pt x="24096" y="42352"/>
                    </a:cubicBezTo>
                    <a:cubicBezTo>
                      <a:pt x="24388" y="42520"/>
                      <a:pt x="24682" y="42684"/>
                      <a:pt x="24970" y="42861"/>
                    </a:cubicBezTo>
                    <a:cubicBezTo>
                      <a:pt x="25189" y="42996"/>
                      <a:pt x="25402" y="43142"/>
                      <a:pt x="25617" y="43282"/>
                    </a:cubicBezTo>
                    <a:cubicBezTo>
                      <a:pt x="25875" y="43449"/>
                      <a:pt x="26137" y="43612"/>
                      <a:pt x="26391" y="43786"/>
                    </a:cubicBezTo>
                    <a:cubicBezTo>
                      <a:pt x="26634" y="43953"/>
                      <a:pt x="26872" y="44134"/>
                      <a:pt x="27112" y="44308"/>
                    </a:cubicBezTo>
                    <a:cubicBezTo>
                      <a:pt x="27328" y="44466"/>
                      <a:pt x="27550" y="44618"/>
                      <a:pt x="27764" y="44783"/>
                    </a:cubicBezTo>
                    <a:cubicBezTo>
                      <a:pt x="28047" y="44998"/>
                      <a:pt x="28319" y="45228"/>
                      <a:pt x="28594" y="45453"/>
                    </a:cubicBezTo>
                    <a:cubicBezTo>
                      <a:pt x="28757" y="45587"/>
                      <a:pt x="28925" y="45715"/>
                      <a:pt x="29087" y="45852"/>
                    </a:cubicBezTo>
                    <a:cubicBezTo>
                      <a:pt x="29519" y="46221"/>
                      <a:pt x="29941" y="46601"/>
                      <a:pt x="30353" y="46993"/>
                    </a:cubicBezTo>
                    <a:cubicBezTo>
                      <a:pt x="34123" y="50578"/>
                      <a:pt x="37957" y="55382"/>
                      <a:pt x="43013" y="55382"/>
                    </a:cubicBezTo>
                    <a:cubicBezTo>
                      <a:pt x="43262" y="55382"/>
                      <a:pt x="43514" y="55371"/>
                      <a:pt x="43769" y="55347"/>
                    </a:cubicBezTo>
                    <a:cubicBezTo>
                      <a:pt x="49250" y="54831"/>
                      <a:pt x="53437" y="48535"/>
                      <a:pt x="58600" y="48535"/>
                    </a:cubicBezTo>
                    <a:cubicBezTo>
                      <a:pt x="59071" y="48535"/>
                      <a:pt x="59550" y="48587"/>
                      <a:pt x="60039" y="48701"/>
                    </a:cubicBezTo>
                    <a:cubicBezTo>
                      <a:pt x="63196" y="49437"/>
                      <a:pt x="65142" y="52504"/>
                      <a:pt x="67664" y="54541"/>
                    </a:cubicBezTo>
                    <a:cubicBezTo>
                      <a:pt x="70248" y="56629"/>
                      <a:pt x="73504" y="57574"/>
                      <a:pt x="76828" y="57574"/>
                    </a:cubicBezTo>
                    <a:cubicBezTo>
                      <a:pt x="80010" y="57574"/>
                      <a:pt x="83253" y="56708"/>
                      <a:pt x="86028" y="55151"/>
                    </a:cubicBezTo>
                    <a:cubicBezTo>
                      <a:pt x="86422" y="54929"/>
                      <a:pt x="86806" y="54694"/>
                      <a:pt x="87184" y="54450"/>
                    </a:cubicBezTo>
                    <a:cubicBezTo>
                      <a:pt x="87299" y="54375"/>
                      <a:pt x="87409" y="54296"/>
                      <a:pt x="87522" y="54222"/>
                    </a:cubicBezTo>
                    <a:cubicBezTo>
                      <a:pt x="87788" y="54044"/>
                      <a:pt x="88051" y="53863"/>
                      <a:pt x="88307" y="53674"/>
                    </a:cubicBezTo>
                    <a:cubicBezTo>
                      <a:pt x="88426" y="53587"/>
                      <a:pt x="88543" y="53497"/>
                      <a:pt x="88660" y="53409"/>
                    </a:cubicBezTo>
                    <a:cubicBezTo>
                      <a:pt x="88915" y="53215"/>
                      <a:pt x="89165" y="53016"/>
                      <a:pt x="89413" y="52814"/>
                    </a:cubicBezTo>
                    <a:cubicBezTo>
                      <a:pt x="89513" y="52731"/>
                      <a:pt x="89613" y="52649"/>
                      <a:pt x="89712" y="52565"/>
                    </a:cubicBezTo>
                    <a:cubicBezTo>
                      <a:pt x="89995" y="52324"/>
                      <a:pt x="90273" y="52076"/>
                      <a:pt x="90548" y="51823"/>
                    </a:cubicBezTo>
                    <a:cubicBezTo>
                      <a:pt x="90601" y="51775"/>
                      <a:pt x="90654" y="51727"/>
                      <a:pt x="90708" y="51677"/>
                    </a:cubicBezTo>
                    <a:cubicBezTo>
                      <a:pt x="91745" y="50701"/>
                      <a:pt x="92708" y="49641"/>
                      <a:pt x="93606" y="48519"/>
                    </a:cubicBezTo>
                    <a:lnTo>
                      <a:pt x="93619" y="48502"/>
                    </a:lnTo>
                    <a:cubicBezTo>
                      <a:pt x="93919" y="48127"/>
                      <a:pt x="94211" y="47743"/>
                      <a:pt x="94497" y="47353"/>
                    </a:cubicBezTo>
                    <a:cubicBezTo>
                      <a:pt x="90939" y="47100"/>
                      <a:pt x="87286" y="47576"/>
                      <a:pt x="83879" y="46537"/>
                    </a:cubicBezTo>
                    <a:cubicBezTo>
                      <a:pt x="76925" y="44414"/>
                      <a:pt x="73074" y="36713"/>
                      <a:pt x="66448" y="33718"/>
                    </a:cubicBezTo>
                    <a:cubicBezTo>
                      <a:pt x="63459" y="32368"/>
                      <a:pt x="60170" y="32082"/>
                      <a:pt x="56814" y="32082"/>
                    </a:cubicBezTo>
                    <a:cubicBezTo>
                      <a:pt x="54356" y="32082"/>
                      <a:pt x="51861" y="32235"/>
                      <a:pt x="49423" y="32235"/>
                    </a:cubicBezTo>
                    <a:cubicBezTo>
                      <a:pt x="45462" y="32235"/>
                      <a:pt x="41647" y="31831"/>
                      <a:pt x="38372" y="29710"/>
                    </a:cubicBezTo>
                    <a:cubicBezTo>
                      <a:pt x="32331" y="25796"/>
                      <a:pt x="30816" y="17765"/>
                      <a:pt x="26945" y="11696"/>
                    </a:cubicBezTo>
                    <a:cubicBezTo>
                      <a:pt x="22356" y="4500"/>
                      <a:pt x="14465" y="0"/>
                      <a:pt x="624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9"/>
              <p:cNvSpPr/>
              <p:nvPr/>
            </p:nvSpPr>
            <p:spPr>
              <a:xfrm>
                <a:off x="4158300" y="3328925"/>
                <a:ext cx="2285725" cy="1553150"/>
              </a:xfrm>
              <a:custGeom>
                <a:avLst/>
                <a:gdLst/>
                <a:ahLst/>
                <a:cxnLst/>
                <a:rect l="l" t="t" r="r" b="b"/>
                <a:pathLst>
                  <a:path w="91429" h="62126" extrusionOk="0">
                    <a:moveTo>
                      <a:pt x="85951" y="0"/>
                    </a:moveTo>
                    <a:cubicBezTo>
                      <a:pt x="77654" y="0"/>
                      <a:pt x="70215" y="4917"/>
                      <a:pt x="65733" y="12524"/>
                    </a:cubicBezTo>
                    <a:cubicBezTo>
                      <a:pt x="62077" y="18726"/>
                      <a:pt x="60846" y="26805"/>
                      <a:pt x="54944" y="30929"/>
                    </a:cubicBezTo>
                    <a:cubicBezTo>
                      <a:pt x="47088" y="36419"/>
                      <a:pt x="35617" y="31671"/>
                      <a:pt x="27028" y="35921"/>
                    </a:cubicBezTo>
                    <a:cubicBezTo>
                      <a:pt x="20511" y="39149"/>
                      <a:pt x="16933" y="46979"/>
                      <a:pt x="10058" y="49346"/>
                    </a:cubicBezTo>
                    <a:cubicBezTo>
                      <a:pt x="6857" y="50448"/>
                      <a:pt x="3383" y="50186"/>
                      <a:pt x="1" y="50482"/>
                    </a:cubicBezTo>
                    <a:lnTo>
                      <a:pt x="3" y="50485"/>
                    </a:lnTo>
                    <a:cubicBezTo>
                      <a:pt x="282" y="50902"/>
                      <a:pt x="571" y="51312"/>
                      <a:pt x="865" y="51718"/>
                    </a:cubicBezTo>
                    <a:cubicBezTo>
                      <a:pt x="943" y="51825"/>
                      <a:pt x="1023" y="51932"/>
                      <a:pt x="1101" y="52038"/>
                    </a:cubicBezTo>
                    <a:cubicBezTo>
                      <a:pt x="1342" y="52364"/>
                      <a:pt x="1589" y="52684"/>
                      <a:pt x="1839" y="53000"/>
                    </a:cubicBezTo>
                    <a:cubicBezTo>
                      <a:pt x="1911" y="53089"/>
                      <a:pt x="1980" y="53180"/>
                      <a:pt x="2052" y="53268"/>
                    </a:cubicBezTo>
                    <a:cubicBezTo>
                      <a:pt x="2368" y="53658"/>
                      <a:pt x="2693" y="54041"/>
                      <a:pt x="3027" y="54415"/>
                    </a:cubicBezTo>
                    <a:cubicBezTo>
                      <a:pt x="3086" y="54481"/>
                      <a:pt x="3147" y="54545"/>
                      <a:pt x="3206" y="54610"/>
                    </a:cubicBezTo>
                    <a:cubicBezTo>
                      <a:pt x="3484" y="54917"/>
                      <a:pt x="3770" y="55218"/>
                      <a:pt x="4060" y="55512"/>
                    </a:cubicBezTo>
                    <a:cubicBezTo>
                      <a:pt x="4162" y="55615"/>
                      <a:pt x="4262" y="55715"/>
                      <a:pt x="4363" y="55815"/>
                    </a:cubicBezTo>
                    <a:cubicBezTo>
                      <a:pt x="4663" y="56108"/>
                      <a:pt x="4968" y="56394"/>
                      <a:pt x="5280" y="56674"/>
                    </a:cubicBezTo>
                    <a:cubicBezTo>
                      <a:pt x="5343" y="56730"/>
                      <a:pt x="5403" y="56788"/>
                      <a:pt x="5466" y="56845"/>
                    </a:cubicBezTo>
                    <a:cubicBezTo>
                      <a:pt x="5837" y="57170"/>
                      <a:pt x="6217" y="57483"/>
                      <a:pt x="6606" y="57786"/>
                    </a:cubicBezTo>
                    <a:cubicBezTo>
                      <a:pt x="6707" y="57863"/>
                      <a:pt x="6809" y="57937"/>
                      <a:pt x="6910" y="58013"/>
                    </a:cubicBezTo>
                    <a:cubicBezTo>
                      <a:pt x="7216" y="58244"/>
                      <a:pt x="7526" y="58466"/>
                      <a:pt x="7843" y="58681"/>
                    </a:cubicBezTo>
                    <a:cubicBezTo>
                      <a:pt x="7961" y="58762"/>
                      <a:pt x="8079" y="58843"/>
                      <a:pt x="8198" y="58921"/>
                    </a:cubicBezTo>
                    <a:cubicBezTo>
                      <a:pt x="8615" y="59195"/>
                      <a:pt x="9037" y="59457"/>
                      <a:pt x="9475" y="59702"/>
                    </a:cubicBezTo>
                    <a:cubicBezTo>
                      <a:pt x="12248" y="61260"/>
                      <a:pt x="15491" y="62125"/>
                      <a:pt x="18673" y="62125"/>
                    </a:cubicBezTo>
                    <a:cubicBezTo>
                      <a:pt x="21997" y="62125"/>
                      <a:pt x="25253" y="61181"/>
                      <a:pt x="27837" y="59093"/>
                    </a:cubicBezTo>
                    <a:cubicBezTo>
                      <a:pt x="30359" y="57056"/>
                      <a:pt x="32305" y="53989"/>
                      <a:pt x="35462" y="53253"/>
                    </a:cubicBezTo>
                    <a:cubicBezTo>
                      <a:pt x="35950" y="53139"/>
                      <a:pt x="36429" y="53087"/>
                      <a:pt x="36900" y="53087"/>
                    </a:cubicBezTo>
                    <a:cubicBezTo>
                      <a:pt x="42064" y="53087"/>
                      <a:pt x="46252" y="59383"/>
                      <a:pt x="51733" y="59899"/>
                    </a:cubicBezTo>
                    <a:cubicBezTo>
                      <a:pt x="51988" y="59923"/>
                      <a:pt x="52239" y="59934"/>
                      <a:pt x="52488" y="59934"/>
                    </a:cubicBezTo>
                    <a:cubicBezTo>
                      <a:pt x="57544" y="59934"/>
                      <a:pt x="61379" y="55130"/>
                      <a:pt x="65148" y="51545"/>
                    </a:cubicBezTo>
                    <a:cubicBezTo>
                      <a:pt x="65487" y="51223"/>
                      <a:pt x="65833" y="50907"/>
                      <a:pt x="66187" y="50601"/>
                    </a:cubicBezTo>
                    <a:cubicBezTo>
                      <a:pt x="66300" y="50503"/>
                      <a:pt x="66417" y="50411"/>
                      <a:pt x="66530" y="50314"/>
                    </a:cubicBezTo>
                    <a:cubicBezTo>
                      <a:pt x="66773" y="50109"/>
                      <a:pt x="67017" y="49901"/>
                      <a:pt x="67266" y="49704"/>
                    </a:cubicBezTo>
                    <a:cubicBezTo>
                      <a:pt x="67402" y="49596"/>
                      <a:pt x="67542" y="49495"/>
                      <a:pt x="67678" y="49388"/>
                    </a:cubicBezTo>
                    <a:cubicBezTo>
                      <a:pt x="67911" y="49209"/>
                      <a:pt x="68143" y="49028"/>
                      <a:pt x="68382" y="48855"/>
                    </a:cubicBezTo>
                    <a:cubicBezTo>
                      <a:pt x="68527" y="48748"/>
                      <a:pt x="68677" y="48648"/>
                      <a:pt x="68824" y="48546"/>
                    </a:cubicBezTo>
                    <a:cubicBezTo>
                      <a:pt x="69059" y="48380"/>
                      <a:pt x="69294" y="48212"/>
                      <a:pt x="69534" y="48053"/>
                    </a:cubicBezTo>
                    <a:cubicBezTo>
                      <a:pt x="69682" y="47954"/>
                      <a:pt x="69835" y="47861"/>
                      <a:pt x="69985" y="47764"/>
                    </a:cubicBezTo>
                    <a:cubicBezTo>
                      <a:pt x="70229" y="47608"/>
                      <a:pt x="70471" y="47450"/>
                      <a:pt x="70720" y="47299"/>
                    </a:cubicBezTo>
                    <a:cubicBezTo>
                      <a:pt x="70870" y="47209"/>
                      <a:pt x="71023" y="47123"/>
                      <a:pt x="71174" y="47035"/>
                    </a:cubicBezTo>
                    <a:cubicBezTo>
                      <a:pt x="71427" y="46886"/>
                      <a:pt x="71680" y="46738"/>
                      <a:pt x="71936" y="46596"/>
                    </a:cubicBezTo>
                    <a:cubicBezTo>
                      <a:pt x="72086" y="46514"/>
                      <a:pt x="72239" y="46436"/>
                      <a:pt x="72390" y="46356"/>
                    </a:cubicBezTo>
                    <a:cubicBezTo>
                      <a:pt x="72653" y="46215"/>
                      <a:pt x="72916" y="46075"/>
                      <a:pt x="73183" y="45942"/>
                    </a:cubicBezTo>
                    <a:cubicBezTo>
                      <a:pt x="73330" y="45869"/>
                      <a:pt x="73480" y="45799"/>
                      <a:pt x="73631" y="45728"/>
                    </a:cubicBezTo>
                    <a:cubicBezTo>
                      <a:pt x="73904" y="45595"/>
                      <a:pt x="74178" y="45463"/>
                      <a:pt x="74455" y="45339"/>
                    </a:cubicBezTo>
                    <a:cubicBezTo>
                      <a:pt x="74601" y="45272"/>
                      <a:pt x="74750" y="45211"/>
                      <a:pt x="74898" y="45147"/>
                    </a:cubicBezTo>
                    <a:cubicBezTo>
                      <a:pt x="75181" y="45023"/>
                      <a:pt x="75466" y="44902"/>
                      <a:pt x="75753" y="44785"/>
                    </a:cubicBezTo>
                    <a:cubicBezTo>
                      <a:pt x="75897" y="44727"/>
                      <a:pt x="76042" y="44673"/>
                      <a:pt x="76186" y="44617"/>
                    </a:cubicBezTo>
                    <a:cubicBezTo>
                      <a:pt x="76481" y="44503"/>
                      <a:pt x="76776" y="44390"/>
                      <a:pt x="77075" y="44283"/>
                    </a:cubicBezTo>
                    <a:cubicBezTo>
                      <a:pt x="77214" y="44233"/>
                      <a:pt x="77354" y="44187"/>
                      <a:pt x="77494" y="44138"/>
                    </a:cubicBezTo>
                    <a:cubicBezTo>
                      <a:pt x="77801" y="44033"/>
                      <a:pt x="78106" y="43931"/>
                      <a:pt x="78415" y="43834"/>
                    </a:cubicBezTo>
                    <a:cubicBezTo>
                      <a:pt x="78551" y="43791"/>
                      <a:pt x="78687" y="43751"/>
                      <a:pt x="78824" y="43710"/>
                    </a:cubicBezTo>
                    <a:cubicBezTo>
                      <a:pt x="79140" y="43615"/>
                      <a:pt x="79455" y="43523"/>
                      <a:pt x="79772" y="43435"/>
                    </a:cubicBezTo>
                    <a:cubicBezTo>
                      <a:pt x="79905" y="43400"/>
                      <a:pt x="80040" y="43365"/>
                      <a:pt x="80173" y="43330"/>
                    </a:cubicBezTo>
                    <a:cubicBezTo>
                      <a:pt x="80495" y="43247"/>
                      <a:pt x="80819" y="43166"/>
                      <a:pt x="81144" y="43090"/>
                    </a:cubicBezTo>
                    <a:cubicBezTo>
                      <a:pt x="81275" y="43060"/>
                      <a:pt x="81406" y="43031"/>
                      <a:pt x="81538" y="43003"/>
                    </a:cubicBezTo>
                    <a:cubicBezTo>
                      <a:pt x="81868" y="42930"/>
                      <a:pt x="82198" y="42862"/>
                      <a:pt x="82530" y="42798"/>
                    </a:cubicBezTo>
                    <a:cubicBezTo>
                      <a:pt x="82658" y="42774"/>
                      <a:pt x="82788" y="42749"/>
                      <a:pt x="82916" y="42727"/>
                    </a:cubicBezTo>
                    <a:cubicBezTo>
                      <a:pt x="83251" y="42666"/>
                      <a:pt x="83587" y="42611"/>
                      <a:pt x="83924" y="42558"/>
                    </a:cubicBezTo>
                    <a:cubicBezTo>
                      <a:pt x="84052" y="42539"/>
                      <a:pt x="84179" y="42521"/>
                      <a:pt x="84306" y="42503"/>
                    </a:cubicBezTo>
                    <a:cubicBezTo>
                      <a:pt x="84494" y="42476"/>
                      <a:pt x="84681" y="42445"/>
                      <a:pt x="84869" y="42422"/>
                    </a:cubicBezTo>
                    <a:cubicBezTo>
                      <a:pt x="85286" y="41842"/>
                      <a:pt x="85684" y="41263"/>
                      <a:pt x="86062" y="40681"/>
                    </a:cubicBezTo>
                    <a:cubicBezTo>
                      <a:pt x="89540" y="30121"/>
                      <a:pt x="91429" y="18840"/>
                      <a:pt x="91429" y="7116"/>
                    </a:cubicBezTo>
                    <a:cubicBezTo>
                      <a:pt x="91429" y="4947"/>
                      <a:pt x="91356" y="2797"/>
                      <a:pt x="91230" y="660"/>
                    </a:cubicBezTo>
                    <a:cubicBezTo>
                      <a:pt x="89446" y="213"/>
                      <a:pt x="87680" y="0"/>
                      <a:pt x="8595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p:cNvSpPr/>
              <p:nvPr/>
            </p:nvSpPr>
            <p:spPr>
              <a:xfrm>
                <a:off x="5359175" y="2022200"/>
                <a:ext cx="115725" cy="115725"/>
              </a:xfrm>
              <a:custGeom>
                <a:avLst/>
                <a:gdLst/>
                <a:ahLst/>
                <a:cxnLst/>
                <a:rect l="l" t="t" r="r" b="b"/>
                <a:pathLst>
                  <a:path w="4629" h="4629" extrusionOk="0">
                    <a:moveTo>
                      <a:pt x="2315" y="1"/>
                    </a:moveTo>
                    <a:lnTo>
                      <a:pt x="2013" y="551"/>
                    </a:lnTo>
                    <a:cubicBezTo>
                      <a:pt x="1676" y="1168"/>
                      <a:pt x="1168" y="1676"/>
                      <a:pt x="551" y="2013"/>
                    </a:cubicBezTo>
                    <a:lnTo>
                      <a:pt x="1" y="2315"/>
                    </a:lnTo>
                    <a:lnTo>
                      <a:pt x="551" y="2615"/>
                    </a:lnTo>
                    <a:cubicBezTo>
                      <a:pt x="1168" y="2953"/>
                      <a:pt x="1676" y="3460"/>
                      <a:pt x="2013" y="4078"/>
                    </a:cubicBezTo>
                    <a:lnTo>
                      <a:pt x="2315" y="4629"/>
                    </a:lnTo>
                    <a:lnTo>
                      <a:pt x="2615" y="4078"/>
                    </a:lnTo>
                    <a:cubicBezTo>
                      <a:pt x="2952" y="3460"/>
                      <a:pt x="3460" y="2953"/>
                      <a:pt x="4078" y="2615"/>
                    </a:cubicBezTo>
                    <a:lnTo>
                      <a:pt x="4629" y="2315"/>
                    </a:lnTo>
                    <a:lnTo>
                      <a:pt x="4078" y="2013"/>
                    </a:lnTo>
                    <a:cubicBezTo>
                      <a:pt x="3460" y="1676"/>
                      <a:pt x="2952" y="1168"/>
                      <a:pt x="2615" y="551"/>
                    </a:cubicBezTo>
                    <a:lnTo>
                      <a:pt x="23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9"/>
              <p:cNvSpPr/>
              <p:nvPr/>
            </p:nvSpPr>
            <p:spPr>
              <a:xfrm>
                <a:off x="2922575" y="3815050"/>
                <a:ext cx="36900" cy="36900"/>
              </a:xfrm>
              <a:custGeom>
                <a:avLst/>
                <a:gdLst/>
                <a:ahLst/>
                <a:cxnLst/>
                <a:rect l="l" t="t" r="r" b="b"/>
                <a:pathLst>
                  <a:path w="1476" h="1476" extrusionOk="0">
                    <a:moveTo>
                      <a:pt x="738" y="0"/>
                    </a:moveTo>
                    <a:lnTo>
                      <a:pt x="642" y="176"/>
                    </a:lnTo>
                    <a:cubicBezTo>
                      <a:pt x="534" y="372"/>
                      <a:pt x="372" y="534"/>
                      <a:pt x="175" y="642"/>
                    </a:cubicBezTo>
                    <a:lnTo>
                      <a:pt x="0" y="738"/>
                    </a:lnTo>
                    <a:lnTo>
                      <a:pt x="175" y="834"/>
                    </a:lnTo>
                    <a:cubicBezTo>
                      <a:pt x="372" y="942"/>
                      <a:pt x="534" y="1103"/>
                      <a:pt x="642" y="1300"/>
                    </a:cubicBezTo>
                    <a:lnTo>
                      <a:pt x="738" y="1475"/>
                    </a:lnTo>
                    <a:lnTo>
                      <a:pt x="834" y="1300"/>
                    </a:lnTo>
                    <a:cubicBezTo>
                      <a:pt x="942" y="1103"/>
                      <a:pt x="1103" y="942"/>
                      <a:pt x="1300" y="834"/>
                    </a:cubicBezTo>
                    <a:lnTo>
                      <a:pt x="1475" y="738"/>
                    </a:lnTo>
                    <a:lnTo>
                      <a:pt x="1300" y="642"/>
                    </a:lnTo>
                    <a:cubicBezTo>
                      <a:pt x="1103" y="534"/>
                      <a:pt x="942" y="372"/>
                      <a:pt x="834" y="176"/>
                    </a:cubicBezTo>
                    <a:lnTo>
                      <a:pt x="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9"/>
              <p:cNvSpPr/>
              <p:nvPr/>
            </p:nvSpPr>
            <p:spPr>
              <a:xfrm>
                <a:off x="2442150" y="2217800"/>
                <a:ext cx="36900" cy="36925"/>
              </a:xfrm>
              <a:custGeom>
                <a:avLst/>
                <a:gdLst/>
                <a:ahLst/>
                <a:cxnLst/>
                <a:rect l="l" t="t" r="r" b="b"/>
                <a:pathLst>
                  <a:path w="1476" h="1477" extrusionOk="0">
                    <a:moveTo>
                      <a:pt x="738" y="1"/>
                    </a:moveTo>
                    <a:lnTo>
                      <a:pt x="641" y="175"/>
                    </a:lnTo>
                    <a:cubicBezTo>
                      <a:pt x="534" y="373"/>
                      <a:pt x="372" y="535"/>
                      <a:pt x="174" y="642"/>
                    </a:cubicBezTo>
                    <a:lnTo>
                      <a:pt x="0" y="739"/>
                    </a:lnTo>
                    <a:lnTo>
                      <a:pt x="174" y="835"/>
                    </a:lnTo>
                    <a:cubicBezTo>
                      <a:pt x="372" y="941"/>
                      <a:pt x="534" y="1103"/>
                      <a:pt x="641" y="1300"/>
                    </a:cubicBezTo>
                    <a:lnTo>
                      <a:pt x="738" y="1476"/>
                    </a:lnTo>
                    <a:lnTo>
                      <a:pt x="834" y="1300"/>
                    </a:lnTo>
                    <a:cubicBezTo>
                      <a:pt x="940" y="1103"/>
                      <a:pt x="1102" y="941"/>
                      <a:pt x="1299" y="835"/>
                    </a:cubicBezTo>
                    <a:lnTo>
                      <a:pt x="1475" y="739"/>
                    </a:lnTo>
                    <a:lnTo>
                      <a:pt x="1299" y="642"/>
                    </a:lnTo>
                    <a:cubicBezTo>
                      <a:pt x="1102" y="535"/>
                      <a:pt x="940" y="373"/>
                      <a:pt x="834" y="175"/>
                    </a:cubicBezTo>
                    <a:lnTo>
                      <a:pt x="7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9"/>
              <p:cNvSpPr/>
              <p:nvPr/>
            </p:nvSpPr>
            <p:spPr>
              <a:xfrm>
                <a:off x="4893675" y="3698250"/>
                <a:ext cx="73775" cy="73775"/>
              </a:xfrm>
              <a:custGeom>
                <a:avLst/>
                <a:gdLst/>
                <a:ahLst/>
                <a:cxnLst/>
                <a:rect l="l" t="t" r="r" b="b"/>
                <a:pathLst>
                  <a:path w="2951" h="2951" extrusionOk="0">
                    <a:moveTo>
                      <a:pt x="1475" y="1"/>
                    </a:moveTo>
                    <a:lnTo>
                      <a:pt x="1283" y="351"/>
                    </a:lnTo>
                    <a:cubicBezTo>
                      <a:pt x="1067" y="745"/>
                      <a:pt x="744" y="1068"/>
                      <a:pt x="350" y="1283"/>
                    </a:cubicBezTo>
                    <a:lnTo>
                      <a:pt x="0" y="1476"/>
                    </a:lnTo>
                    <a:lnTo>
                      <a:pt x="350" y="1668"/>
                    </a:lnTo>
                    <a:cubicBezTo>
                      <a:pt x="744" y="1884"/>
                      <a:pt x="1067" y="2207"/>
                      <a:pt x="1283" y="2601"/>
                    </a:cubicBezTo>
                    <a:lnTo>
                      <a:pt x="1475" y="2951"/>
                    </a:lnTo>
                    <a:lnTo>
                      <a:pt x="1668" y="2601"/>
                    </a:lnTo>
                    <a:cubicBezTo>
                      <a:pt x="1882" y="2207"/>
                      <a:pt x="2205" y="1884"/>
                      <a:pt x="2599" y="1668"/>
                    </a:cubicBezTo>
                    <a:lnTo>
                      <a:pt x="2950" y="1476"/>
                    </a:lnTo>
                    <a:lnTo>
                      <a:pt x="2599" y="1283"/>
                    </a:lnTo>
                    <a:cubicBezTo>
                      <a:pt x="2205" y="1068"/>
                      <a:pt x="1882" y="745"/>
                      <a:pt x="1668" y="351"/>
                    </a:cubicBezTo>
                    <a:lnTo>
                      <a:pt x="14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p:nvPr/>
            </p:nvSpPr>
            <p:spPr>
              <a:xfrm>
                <a:off x="1736700" y="2366550"/>
                <a:ext cx="491000" cy="551675"/>
              </a:xfrm>
              <a:custGeom>
                <a:avLst/>
                <a:gdLst/>
                <a:ahLst/>
                <a:cxnLst/>
                <a:rect l="l" t="t" r="r" b="b"/>
                <a:pathLst>
                  <a:path w="19640" h="22067" extrusionOk="0">
                    <a:moveTo>
                      <a:pt x="8274" y="0"/>
                    </a:moveTo>
                    <a:lnTo>
                      <a:pt x="8274" y="0"/>
                    </a:lnTo>
                    <a:cubicBezTo>
                      <a:pt x="5131" y="1330"/>
                      <a:pt x="2609" y="4038"/>
                      <a:pt x="1652" y="7587"/>
                    </a:cubicBezTo>
                    <a:cubicBezTo>
                      <a:pt x="0" y="13712"/>
                      <a:pt x="3626" y="20016"/>
                      <a:pt x="9751" y="21668"/>
                    </a:cubicBezTo>
                    <a:cubicBezTo>
                      <a:pt x="10751" y="21938"/>
                      <a:pt x="11756" y="22067"/>
                      <a:pt x="12744" y="22067"/>
                    </a:cubicBezTo>
                    <a:cubicBezTo>
                      <a:pt x="15264" y="22067"/>
                      <a:pt x="17678" y="21230"/>
                      <a:pt x="19639" y="19760"/>
                    </a:cubicBezTo>
                    <a:lnTo>
                      <a:pt x="19639" y="19760"/>
                    </a:lnTo>
                    <a:cubicBezTo>
                      <a:pt x="18217" y="20364"/>
                      <a:pt x="16697" y="20669"/>
                      <a:pt x="15173" y="20669"/>
                    </a:cubicBezTo>
                    <a:cubicBezTo>
                      <a:pt x="14169" y="20669"/>
                      <a:pt x="13163" y="20537"/>
                      <a:pt x="12181" y="20270"/>
                    </a:cubicBezTo>
                    <a:cubicBezTo>
                      <a:pt x="6056" y="18620"/>
                      <a:pt x="2430" y="12315"/>
                      <a:pt x="4082" y="6190"/>
                    </a:cubicBezTo>
                    <a:cubicBezTo>
                      <a:pt x="4745" y="3716"/>
                      <a:pt x="6221" y="1535"/>
                      <a:pt x="8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9"/>
              <p:cNvSpPr/>
              <p:nvPr/>
            </p:nvSpPr>
            <p:spPr>
              <a:xfrm>
                <a:off x="2833775" y="1018500"/>
                <a:ext cx="531050" cy="2068125"/>
              </a:xfrm>
              <a:custGeom>
                <a:avLst/>
                <a:gdLst/>
                <a:ahLst/>
                <a:cxnLst/>
                <a:rect l="l" t="t" r="r" b="b"/>
                <a:pathLst>
                  <a:path w="21242" h="82725" extrusionOk="0">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a:off x="2833775" y="1018500"/>
                <a:ext cx="531050" cy="2068125"/>
              </a:xfrm>
              <a:custGeom>
                <a:avLst/>
                <a:gdLst/>
                <a:ahLst/>
                <a:cxnLst/>
                <a:rect l="l" t="t" r="r" b="b"/>
                <a:pathLst>
                  <a:path w="21242" h="82725" extrusionOk="0">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a:off x="2835400" y="1251625"/>
                <a:ext cx="529425" cy="6950"/>
              </a:xfrm>
              <a:custGeom>
                <a:avLst/>
                <a:gdLst/>
                <a:ahLst/>
                <a:cxnLst/>
                <a:rect l="l" t="t" r="r" b="b"/>
                <a:pathLst>
                  <a:path w="21177" h="278" extrusionOk="0">
                    <a:moveTo>
                      <a:pt x="10588" y="1"/>
                    </a:moveTo>
                    <a:cubicBezTo>
                      <a:pt x="4740" y="1"/>
                      <a:pt x="1" y="63"/>
                      <a:pt x="1" y="139"/>
                    </a:cubicBezTo>
                    <a:cubicBezTo>
                      <a:pt x="1" y="215"/>
                      <a:pt x="4742" y="278"/>
                      <a:pt x="10588" y="278"/>
                    </a:cubicBezTo>
                    <a:cubicBezTo>
                      <a:pt x="16436" y="278"/>
                      <a:pt x="21177" y="215"/>
                      <a:pt x="21177" y="139"/>
                    </a:cubicBezTo>
                    <a:cubicBezTo>
                      <a:pt x="21177" y="63"/>
                      <a:pt x="16437" y="1"/>
                      <a:pt x="10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a:off x="2835400" y="1711850"/>
                <a:ext cx="529425" cy="6925"/>
              </a:xfrm>
              <a:custGeom>
                <a:avLst/>
                <a:gdLst/>
                <a:ahLst/>
                <a:cxnLst/>
                <a:rect l="l" t="t" r="r" b="b"/>
                <a:pathLst>
                  <a:path w="21177" h="277" extrusionOk="0">
                    <a:moveTo>
                      <a:pt x="10588" y="1"/>
                    </a:moveTo>
                    <a:cubicBezTo>
                      <a:pt x="4740" y="1"/>
                      <a:pt x="1" y="62"/>
                      <a:pt x="1" y="138"/>
                    </a:cubicBezTo>
                    <a:cubicBezTo>
                      <a:pt x="1" y="215"/>
                      <a:pt x="4742" y="277"/>
                      <a:pt x="10588" y="277"/>
                    </a:cubicBezTo>
                    <a:cubicBezTo>
                      <a:pt x="16436" y="277"/>
                      <a:pt x="21177" y="215"/>
                      <a:pt x="21177" y="138"/>
                    </a:cubicBezTo>
                    <a:cubicBezTo>
                      <a:pt x="21177" y="62"/>
                      <a:pt x="16437" y="1"/>
                      <a:pt x="10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3214125" y="1255100"/>
                <a:ext cx="6925" cy="460200"/>
              </a:xfrm>
              <a:custGeom>
                <a:avLst/>
                <a:gdLst/>
                <a:ahLst/>
                <a:cxnLst/>
                <a:rect l="l" t="t" r="r" b="b"/>
                <a:pathLst>
                  <a:path w="277" h="18408" extrusionOk="0">
                    <a:moveTo>
                      <a:pt x="139" y="0"/>
                    </a:moveTo>
                    <a:cubicBezTo>
                      <a:pt x="62" y="0"/>
                      <a:pt x="0" y="4123"/>
                      <a:pt x="0" y="9205"/>
                    </a:cubicBezTo>
                    <a:cubicBezTo>
                      <a:pt x="0" y="14288"/>
                      <a:pt x="62" y="18408"/>
                      <a:pt x="139" y="18408"/>
                    </a:cubicBezTo>
                    <a:cubicBezTo>
                      <a:pt x="215" y="18408"/>
                      <a:pt x="276" y="14289"/>
                      <a:pt x="276" y="9205"/>
                    </a:cubicBezTo>
                    <a:cubicBezTo>
                      <a:pt x="276" y="4121"/>
                      <a:pt x="21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a:off x="3116500" y="1370275"/>
                <a:ext cx="38875" cy="37400"/>
              </a:xfrm>
              <a:custGeom>
                <a:avLst/>
                <a:gdLst/>
                <a:ahLst/>
                <a:cxnLst/>
                <a:rect l="l" t="t" r="r" b="b"/>
                <a:pathLst>
                  <a:path w="1555" h="1496" extrusionOk="0">
                    <a:moveTo>
                      <a:pt x="806" y="1"/>
                    </a:moveTo>
                    <a:cubicBezTo>
                      <a:pt x="505" y="1"/>
                      <a:pt x="232" y="183"/>
                      <a:pt x="116" y="462"/>
                    </a:cubicBezTo>
                    <a:cubicBezTo>
                      <a:pt x="1" y="742"/>
                      <a:pt x="65" y="1063"/>
                      <a:pt x="278" y="1277"/>
                    </a:cubicBezTo>
                    <a:cubicBezTo>
                      <a:pt x="421" y="1419"/>
                      <a:pt x="612" y="1495"/>
                      <a:pt x="807" y="1495"/>
                    </a:cubicBezTo>
                    <a:cubicBezTo>
                      <a:pt x="903" y="1495"/>
                      <a:pt x="1000" y="1477"/>
                      <a:pt x="1092" y="1438"/>
                    </a:cubicBezTo>
                    <a:cubicBezTo>
                      <a:pt x="1372" y="1323"/>
                      <a:pt x="1554" y="1051"/>
                      <a:pt x="1554" y="748"/>
                    </a:cubicBezTo>
                    <a:cubicBezTo>
                      <a:pt x="1554" y="335"/>
                      <a:pt x="1219" y="1"/>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3116500" y="1529425"/>
                <a:ext cx="38875" cy="37400"/>
              </a:xfrm>
              <a:custGeom>
                <a:avLst/>
                <a:gdLst/>
                <a:ahLst/>
                <a:cxnLst/>
                <a:rect l="l" t="t" r="r" b="b"/>
                <a:pathLst>
                  <a:path w="1555" h="1496" extrusionOk="0">
                    <a:moveTo>
                      <a:pt x="806" y="1"/>
                    </a:moveTo>
                    <a:cubicBezTo>
                      <a:pt x="505" y="1"/>
                      <a:pt x="232" y="183"/>
                      <a:pt x="116" y="461"/>
                    </a:cubicBezTo>
                    <a:cubicBezTo>
                      <a:pt x="1" y="741"/>
                      <a:pt x="65" y="1063"/>
                      <a:pt x="278" y="1276"/>
                    </a:cubicBezTo>
                    <a:cubicBezTo>
                      <a:pt x="421" y="1419"/>
                      <a:pt x="613" y="1495"/>
                      <a:pt x="808" y="1495"/>
                    </a:cubicBezTo>
                    <a:cubicBezTo>
                      <a:pt x="904" y="1495"/>
                      <a:pt x="1000" y="1477"/>
                      <a:pt x="1092" y="1438"/>
                    </a:cubicBezTo>
                    <a:cubicBezTo>
                      <a:pt x="1372" y="1322"/>
                      <a:pt x="1554" y="1050"/>
                      <a:pt x="1554" y="747"/>
                    </a:cubicBezTo>
                    <a:cubicBezTo>
                      <a:pt x="1554" y="334"/>
                      <a:pt x="1219" y="1"/>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2835400" y="2647900"/>
                <a:ext cx="529425" cy="6950"/>
              </a:xfrm>
              <a:custGeom>
                <a:avLst/>
                <a:gdLst/>
                <a:ahLst/>
                <a:cxnLst/>
                <a:rect l="l" t="t" r="r" b="b"/>
                <a:pathLst>
                  <a:path w="21177" h="278" extrusionOk="0">
                    <a:moveTo>
                      <a:pt x="10588" y="0"/>
                    </a:moveTo>
                    <a:cubicBezTo>
                      <a:pt x="4740" y="0"/>
                      <a:pt x="1" y="63"/>
                      <a:pt x="1" y="139"/>
                    </a:cubicBezTo>
                    <a:cubicBezTo>
                      <a:pt x="1" y="215"/>
                      <a:pt x="4742" y="277"/>
                      <a:pt x="10588" y="277"/>
                    </a:cubicBezTo>
                    <a:cubicBezTo>
                      <a:pt x="16436" y="277"/>
                      <a:pt x="21177" y="215"/>
                      <a:pt x="21177" y="139"/>
                    </a:cubicBezTo>
                    <a:cubicBezTo>
                      <a:pt x="21177" y="63"/>
                      <a:pt x="16437" y="0"/>
                      <a:pt x="10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9"/>
              <p:cNvSpPr/>
              <p:nvPr/>
            </p:nvSpPr>
            <p:spPr>
              <a:xfrm>
                <a:off x="3214125" y="2191175"/>
                <a:ext cx="6925" cy="460200"/>
              </a:xfrm>
              <a:custGeom>
                <a:avLst/>
                <a:gdLst/>
                <a:ahLst/>
                <a:cxnLst/>
                <a:rect l="l" t="t" r="r" b="b"/>
                <a:pathLst>
                  <a:path w="277" h="18408" extrusionOk="0">
                    <a:moveTo>
                      <a:pt x="139" y="0"/>
                    </a:moveTo>
                    <a:cubicBezTo>
                      <a:pt x="62" y="0"/>
                      <a:pt x="0" y="4121"/>
                      <a:pt x="0" y="9205"/>
                    </a:cubicBezTo>
                    <a:cubicBezTo>
                      <a:pt x="0" y="14288"/>
                      <a:pt x="62" y="18408"/>
                      <a:pt x="139" y="18408"/>
                    </a:cubicBezTo>
                    <a:cubicBezTo>
                      <a:pt x="215" y="18408"/>
                      <a:pt x="276" y="14289"/>
                      <a:pt x="276" y="9205"/>
                    </a:cubicBezTo>
                    <a:cubicBezTo>
                      <a:pt x="276" y="4120"/>
                      <a:pt x="215"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p:cNvSpPr/>
              <p:nvPr/>
            </p:nvSpPr>
            <p:spPr>
              <a:xfrm>
                <a:off x="3117975" y="2306350"/>
                <a:ext cx="37400" cy="37375"/>
              </a:xfrm>
              <a:custGeom>
                <a:avLst/>
                <a:gdLst/>
                <a:ahLst/>
                <a:cxnLst/>
                <a:rect l="l" t="t" r="r" b="b"/>
                <a:pathLst>
                  <a:path w="1496" h="1495" extrusionOk="0">
                    <a:moveTo>
                      <a:pt x="747" y="0"/>
                    </a:moveTo>
                    <a:cubicBezTo>
                      <a:pt x="334" y="0"/>
                      <a:pt x="1" y="335"/>
                      <a:pt x="1" y="748"/>
                    </a:cubicBezTo>
                    <a:cubicBezTo>
                      <a:pt x="1" y="1160"/>
                      <a:pt x="334" y="1495"/>
                      <a:pt x="747" y="1495"/>
                    </a:cubicBezTo>
                    <a:cubicBezTo>
                      <a:pt x="1160" y="1495"/>
                      <a:pt x="1495" y="1160"/>
                      <a:pt x="1495" y="748"/>
                    </a:cubicBezTo>
                    <a:cubicBezTo>
                      <a:pt x="1495" y="335"/>
                      <a:pt x="1160" y="0"/>
                      <a:pt x="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3117975" y="2465475"/>
                <a:ext cx="37400" cy="37400"/>
              </a:xfrm>
              <a:custGeom>
                <a:avLst/>
                <a:gdLst/>
                <a:ahLst/>
                <a:cxnLst/>
                <a:rect l="l" t="t" r="r" b="b"/>
                <a:pathLst>
                  <a:path w="1496" h="1496" extrusionOk="0">
                    <a:moveTo>
                      <a:pt x="747" y="0"/>
                    </a:moveTo>
                    <a:cubicBezTo>
                      <a:pt x="334" y="0"/>
                      <a:pt x="1" y="335"/>
                      <a:pt x="1" y="748"/>
                    </a:cubicBezTo>
                    <a:cubicBezTo>
                      <a:pt x="1" y="1161"/>
                      <a:pt x="334" y="1496"/>
                      <a:pt x="747" y="1496"/>
                    </a:cubicBezTo>
                    <a:cubicBezTo>
                      <a:pt x="1160" y="1496"/>
                      <a:pt x="1495" y="1161"/>
                      <a:pt x="1495" y="748"/>
                    </a:cubicBezTo>
                    <a:cubicBezTo>
                      <a:pt x="1495" y="335"/>
                      <a:pt x="1160"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2835400" y="2184050"/>
                <a:ext cx="529425" cy="6925"/>
              </a:xfrm>
              <a:custGeom>
                <a:avLst/>
                <a:gdLst/>
                <a:ahLst/>
                <a:cxnLst/>
                <a:rect l="l" t="t" r="r" b="b"/>
                <a:pathLst>
                  <a:path w="21177" h="277" extrusionOk="0">
                    <a:moveTo>
                      <a:pt x="10588" y="0"/>
                    </a:moveTo>
                    <a:cubicBezTo>
                      <a:pt x="4742" y="0"/>
                      <a:pt x="1" y="62"/>
                      <a:pt x="1" y="139"/>
                    </a:cubicBezTo>
                    <a:cubicBezTo>
                      <a:pt x="1" y="215"/>
                      <a:pt x="4739" y="276"/>
                      <a:pt x="10588" y="276"/>
                    </a:cubicBezTo>
                    <a:cubicBezTo>
                      <a:pt x="16436" y="276"/>
                      <a:pt x="21177" y="215"/>
                      <a:pt x="21177" y="139"/>
                    </a:cubicBezTo>
                    <a:cubicBezTo>
                      <a:pt x="21177" y="62"/>
                      <a:pt x="16435" y="0"/>
                      <a:pt x="105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a:off x="2979175" y="1727300"/>
                <a:ext cx="6900" cy="460225"/>
              </a:xfrm>
              <a:custGeom>
                <a:avLst/>
                <a:gdLst/>
                <a:ahLst/>
                <a:cxnLst/>
                <a:rect l="l" t="t" r="r" b="b"/>
                <a:pathLst>
                  <a:path w="276" h="18409" extrusionOk="0">
                    <a:moveTo>
                      <a:pt x="137" y="1"/>
                    </a:moveTo>
                    <a:cubicBezTo>
                      <a:pt x="62" y="1"/>
                      <a:pt x="0" y="4122"/>
                      <a:pt x="0" y="9206"/>
                    </a:cubicBezTo>
                    <a:cubicBezTo>
                      <a:pt x="0" y="14288"/>
                      <a:pt x="62" y="18409"/>
                      <a:pt x="137" y="18409"/>
                    </a:cubicBezTo>
                    <a:cubicBezTo>
                      <a:pt x="214" y="18409"/>
                      <a:pt x="276" y="14290"/>
                      <a:pt x="276" y="9206"/>
                    </a:cubicBezTo>
                    <a:cubicBezTo>
                      <a:pt x="276" y="4121"/>
                      <a:pt x="214" y="1"/>
                      <a:pt x="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3044850" y="1842500"/>
                <a:ext cx="38850" cy="37375"/>
              </a:xfrm>
              <a:custGeom>
                <a:avLst/>
                <a:gdLst/>
                <a:ahLst/>
                <a:cxnLst/>
                <a:rect l="l" t="t" r="r" b="b"/>
                <a:pathLst>
                  <a:path w="1554" h="1495" extrusionOk="0">
                    <a:moveTo>
                      <a:pt x="748" y="0"/>
                    </a:moveTo>
                    <a:cubicBezTo>
                      <a:pt x="335" y="0"/>
                      <a:pt x="0" y="335"/>
                      <a:pt x="0" y="748"/>
                    </a:cubicBezTo>
                    <a:cubicBezTo>
                      <a:pt x="0" y="1050"/>
                      <a:pt x="182" y="1323"/>
                      <a:pt x="462" y="1438"/>
                    </a:cubicBezTo>
                    <a:cubicBezTo>
                      <a:pt x="554" y="1476"/>
                      <a:pt x="650" y="1495"/>
                      <a:pt x="747" y="1495"/>
                    </a:cubicBezTo>
                    <a:cubicBezTo>
                      <a:pt x="941" y="1495"/>
                      <a:pt x="1133" y="1419"/>
                      <a:pt x="1276" y="1275"/>
                    </a:cubicBezTo>
                    <a:cubicBezTo>
                      <a:pt x="1489" y="1062"/>
                      <a:pt x="1553" y="741"/>
                      <a:pt x="1438" y="462"/>
                    </a:cubicBezTo>
                    <a:cubicBezTo>
                      <a:pt x="1322" y="183"/>
                      <a:pt x="1049" y="0"/>
                      <a:pt x="7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p:nvPr/>
            </p:nvSpPr>
            <p:spPr>
              <a:xfrm>
                <a:off x="3044850" y="2001625"/>
                <a:ext cx="38850" cy="37375"/>
              </a:xfrm>
              <a:custGeom>
                <a:avLst/>
                <a:gdLst/>
                <a:ahLst/>
                <a:cxnLst/>
                <a:rect l="l" t="t" r="r" b="b"/>
                <a:pathLst>
                  <a:path w="1554" h="1495" extrusionOk="0">
                    <a:moveTo>
                      <a:pt x="748" y="0"/>
                    </a:moveTo>
                    <a:cubicBezTo>
                      <a:pt x="335" y="0"/>
                      <a:pt x="0" y="335"/>
                      <a:pt x="0" y="748"/>
                    </a:cubicBezTo>
                    <a:cubicBezTo>
                      <a:pt x="0" y="1049"/>
                      <a:pt x="182" y="1323"/>
                      <a:pt x="462" y="1438"/>
                    </a:cubicBezTo>
                    <a:cubicBezTo>
                      <a:pt x="554" y="1476"/>
                      <a:pt x="651" y="1495"/>
                      <a:pt x="747" y="1495"/>
                    </a:cubicBezTo>
                    <a:cubicBezTo>
                      <a:pt x="941" y="1495"/>
                      <a:pt x="1133" y="1419"/>
                      <a:pt x="1276" y="1276"/>
                    </a:cubicBezTo>
                    <a:cubicBezTo>
                      <a:pt x="1489" y="1062"/>
                      <a:pt x="1553" y="740"/>
                      <a:pt x="1438" y="462"/>
                    </a:cubicBezTo>
                    <a:cubicBezTo>
                      <a:pt x="1322" y="182"/>
                      <a:pt x="1049" y="0"/>
                      <a:pt x="7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2868175" y="1074800"/>
                <a:ext cx="126500" cy="225750"/>
              </a:xfrm>
              <a:custGeom>
                <a:avLst/>
                <a:gdLst/>
                <a:ahLst/>
                <a:cxnLst/>
                <a:rect l="l" t="t" r="r" b="b"/>
                <a:pathLst>
                  <a:path w="5060" h="9030" extrusionOk="0">
                    <a:moveTo>
                      <a:pt x="5025" y="1"/>
                    </a:moveTo>
                    <a:cubicBezTo>
                      <a:pt x="4993" y="1"/>
                      <a:pt x="4860" y="61"/>
                      <a:pt x="4643" y="174"/>
                    </a:cubicBezTo>
                    <a:cubicBezTo>
                      <a:pt x="4494" y="247"/>
                      <a:pt x="4350" y="333"/>
                      <a:pt x="4214" y="431"/>
                    </a:cubicBezTo>
                    <a:cubicBezTo>
                      <a:pt x="4054" y="540"/>
                      <a:pt x="3864" y="658"/>
                      <a:pt x="3679" y="821"/>
                    </a:cubicBezTo>
                    <a:cubicBezTo>
                      <a:pt x="3287" y="1119"/>
                      <a:pt x="2878" y="1543"/>
                      <a:pt x="2460" y="2042"/>
                    </a:cubicBezTo>
                    <a:cubicBezTo>
                      <a:pt x="2024" y="2597"/>
                      <a:pt x="1645" y="3193"/>
                      <a:pt x="1327" y="3825"/>
                    </a:cubicBezTo>
                    <a:cubicBezTo>
                      <a:pt x="656" y="5169"/>
                      <a:pt x="323" y="6496"/>
                      <a:pt x="159" y="7457"/>
                    </a:cubicBezTo>
                    <a:cubicBezTo>
                      <a:pt x="78" y="7938"/>
                      <a:pt x="32" y="8332"/>
                      <a:pt x="17" y="8604"/>
                    </a:cubicBezTo>
                    <a:cubicBezTo>
                      <a:pt x="1" y="8877"/>
                      <a:pt x="1" y="9028"/>
                      <a:pt x="20" y="9030"/>
                    </a:cubicBezTo>
                    <a:cubicBezTo>
                      <a:pt x="20" y="9030"/>
                      <a:pt x="20" y="9030"/>
                      <a:pt x="21" y="9030"/>
                    </a:cubicBezTo>
                    <a:cubicBezTo>
                      <a:pt x="66" y="9030"/>
                      <a:pt x="143" y="8434"/>
                      <a:pt x="350" y="7494"/>
                    </a:cubicBezTo>
                    <a:cubicBezTo>
                      <a:pt x="560" y="6554"/>
                      <a:pt x="918" y="5261"/>
                      <a:pt x="1572" y="3948"/>
                    </a:cubicBezTo>
                    <a:cubicBezTo>
                      <a:pt x="1882" y="3335"/>
                      <a:pt x="2247" y="2748"/>
                      <a:pt x="2658" y="2198"/>
                    </a:cubicBezTo>
                    <a:cubicBezTo>
                      <a:pt x="3055" y="1706"/>
                      <a:pt x="3438" y="1280"/>
                      <a:pt x="3805" y="969"/>
                    </a:cubicBezTo>
                    <a:cubicBezTo>
                      <a:pt x="4525" y="333"/>
                      <a:pt x="5060" y="48"/>
                      <a:pt x="5033" y="3"/>
                    </a:cubicBezTo>
                    <a:cubicBezTo>
                      <a:pt x="5032" y="2"/>
                      <a:pt x="5029" y="1"/>
                      <a:pt x="5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3045100" y="1050800"/>
                <a:ext cx="38925" cy="9425"/>
              </a:xfrm>
              <a:custGeom>
                <a:avLst/>
                <a:gdLst/>
                <a:ahLst/>
                <a:cxnLst/>
                <a:rect l="l" t="t" r="r" b="b"/>
                <a:pathLst>
                  <a:path w="1557" h="377" extrusionOk="0">
                    <a:moveTo>
                      <a:pt x="1290" y="1"/>
                    </a:moveTo>
                    <a:cubicBezTo>
                      <a:pt x="1149" y="1"/>
                      <a:pt x="960" y="18"/>
                      <a:pt x="756" y="53"/>
                    </a:cubicBezTo>
                    <a:cubicBezTo>
                      <a:pt x="333" y="125"/>
                      <a:pt x="0" y="244"/>
                      <a:pt x="13" y="318"/>
                    </a:cubicBezTo>
                    <a:cubicBezTo>
                      <a:pt x="20" y="357"/>
                      <a:pt x="117" y="377"/>
                      <a:pt x="267" y="377"/>
                    </a:cubicBezTo>
                    <a:cubicBezTo>
                      <a:pt x="408" y="377"/>
                      <a:pt x="597" y="359"/>
                      <a:pt x="802" y="325"/>
                    </a:cubicBezTo>
                    <a:cubicBezTo>
                      <a:pt x="1224" y="253"/>
                      <a:pt x="1556" y="134"/>
                      <a:pt x="1543" y="59"/>
                    </a:cubicBezTo>
                    <a:cubicBezTo>
                      <a:pt x="1537" y="20"/>
                      <a:pt x="1440" y="1"/>
                      <a:pt x="1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4218650" y="1018500"/>
                <a:ext cx="531025" cy="2068125"/>
              </a:xfrm>
              <a:custGeom>
                <a:avLst/>
                <a:gdLst/>
                <a:ahLst/>
                <a:cxnLst/>
                <a:rect l="l" t="t" r="r" b="b"/>
                <a:pathLst>
                  <a:path w="21241" h="82725" extrusionOk="0">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4218650" y="1018500"/>
                <a:ext cx="531025" cy="2068125"/>
              </a:xfrm>
              <a:custGeom>
                <a:avLst/>
                <a:gdLst/>
                <a:ahLst/>
                <a:cxnLst/>
                <a:rect l="l" t="t" r="r" b="b"/>
                <a:pathLst>
                  <a:path w="21241" h="82725" extrusionOk="0">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4218650" y="1251625"/>
                <a:ext cx="529425" cy="6950"/>
              </a:xfrm>
              <a:custGeom>
                <a:avLst/>
                <a:gdLst/>
                <a:ahLst/>
                <a:cxnLst/>
                <a:rect l="l" t="t" r="r" b="b"/>
                <a:pathLst>
                  <a:path w="21177" h="278" extrusionOk="0">
                    <a:moveTo>
                      <a:pt x="10588" y="1"/>
                    </a:moveTo>
                    <a:cubicBezTo>
                      <a:pt x="4741" y="1"/>
                      <a:pt x="1" y="63"/>
                      <a:pt x="1" y="139"/>
                    </a:cubicBezTo>
                    <a:cubicBezTo>
                      <a:pt x="1" y="215"/>
                      <a:pt x="4739" y="278"/>
                      <a:pt x="10588" y="278"/>
                    </a:cubicBezTo>
                    <a:cubicBezTo>
                      <a:pt x="16437" y="278"/>
                      <a:pt x="21176" y="215"/>
                      <a:pt x="21176" y="139"/>
                    </a:cubicBezTo>
                    <a:cubicBezTo>
                      <a:pt x="21176" y="63"/>
                      <a:pt x="16434" y="1"/>
                      <a:pt x="10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a:off x="4218650" y="1711850"/>
                <a:ext cx="529425" cy="6925"/>
              </a:xfrm>
              <a:custGeom>
                <a:avLst/>
                <a:gdLst/>
                <a:ahLst/>
                <a:cxnLst/>
                <a:rect l="l" t="t" r="r" b="b"/>
                <a:pathLst>
                  <a:path w="21177" h="277" extrusionOk="0">
                    <a:moveTo>
                      <a:pt x="10588" y="1"/>
                    </a:moveTo>
                    <a:cubicBezTo>
                      <a:pt x="4741" y="1"/>
                      <a:pt x="1" y="62"/>
                      <a:pt x="1" y="138"/>
                    </a:cubicBezTo>
                    <a:cubicBezTo>
                      <a:pt x="1" y="215"/>
                      <a:pt x="4739" y="277"/>
                      <a:pt x="10588" y="277"/>
                    </a:cubicBezTo>
                    <a:cubicBezTo>
                      <a:pt x="16437" y="277"/>
                      <a:pt x="21176" y="215"/>
                      <a:pt x="21176" y="138"/>
                    </a:cubicBezTo>
                    <a:cubicBezTo>
                      <a:pt x="21176" y="62"/>
                      <a:pt x="16434" y="1"/>
                      <a:pt x="10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9"/>
              <p:cNvSpPr/>
              <p:nvPr/>
            </p:nvSpPr>
            <p:spPr>
              <a:xfrm>
                <a:off x="4362400" y="1255100"/>
                <a:ext cx="6925" cy="460200"/>
              </a:xfrm>
              <a:custGeom>
                <a:avLst/>
                <a:gdLst/>
                <a:ahLst/>
                <a:cxnLst/>
                <a:rect l="l" t="t" r="r" b="b"/>
                <a:pathLst>
                  <a:path w="277" h="18408" extrusionOk="0">
                    <a:moveTo>
                      <a:pt x="139" y="0"/>
                    </a:moveTo>
                    <a:cubicBezTo>
                      <a:pt x="62" y="0"/>
                      <a:pt x="1" y="4123"/>
                      <a:pt x="1" y="9205"/>
                    </a:cubicBezTo>
                    <a:cubicBezTo>
                      <a:pt x="1" y="14288"/>
                      <a:pt x="62" y="18408"/>
                      <a:pt x="139" y="18408"/>
                    </a:cubicBezTo>
                    <a:cubicBezTo>
                      <a:pt x="215" y="18408"/>
                      <a:pt x="277" y="14289"/>
                      <a:pt x="277" y="9205"/>
                    </a:cubicBezTo>
                    <a:cubicBezTo>
                      <a:pt x="277" y="4121"/>
                      <a:pt x="21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4428075" y="1370275"/>
                <a:ext cx="38875" cy="37400"/>
              </a:xfrm>
              <a:custGeom>
                <a:avLst/>
                <a:gdLst/>
                <a:ahLst/>
                <a:cxnLst/>
                <a:rect l="l" t="t" r="r" b="b"/>
                <a:pathLst>
                  <a:path w="1555" h="1496" extrusionOk="0">
                    <a:moveTo>
                      <a:pt x="749" y="1"/>
                    </a:moveTo>
                    <a:cubicBezTo>
                      <a:pt x="336" y="1"/>
                      <a:pt x="1" y="335"/>
                      <a:pt x="1" y="748"/>
                    </a:cubicBezTo>
                    <a:cubicBezTo>
                      <a:pt x="1" y="1051"/>
                      <a:pt x="183" y="1323"/>
                      <a:pt x="463" y="1438"/>
                    </a:cubicBezTo>
                    <a:cubicBezTo>
                      <a:pt x="555" y="1477"/>
                      <a:pt x="652" y="1495"/>
                      <a:pt x="748" y="1495"/>
                    </a:cubicBezTo>
                    <a:cubicBezTo>
                      <a:pt x="943" y="1495"/>
                      <a:pt x="1134" y="1419"/>
                      <a:pt x="1277" y="1277"/>
                    </a:cubicBezTo>
                    <a:cubicBezTo>
                      <a:pt x="1491" y="1063"/>
                      <a:pt x="1554" y="742"/>
                      <a:pt x="1439" y="462"/>
                    </a:cubicBezTo>
                    <a:cubicBezTo>
                      <a:pt x="1323" y="183"/>
                      <a:pt x="1051" y="1"/>
                      <a:pt x="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4428075" y="1529425"/>
                <a:ext cx="38875" cy="37400"/>
              </a:xfrm>
              <a:custGeom>
                <a:avLst/>
                <a:gdLst/>
                <a:ahLst/>
                <a:cxnLst/>
                <a:rect l="l" t="t" r="r" b="b"/>
                <a:pathLst>
                  <a:path w="1555" h="1496" extrusionOk="0">
                    <a:moveTo>
                      <a:pt x="749" y="1"/>
                    </a:moveTo>
                    <a:cubicBezTo>
                      <a:pt x="336" y="1"/>
                      <a:pt x="1" y="334"/>
                      <a:pt x="1" y="747"/>
                    </a:cubicBezTo>
                    <a:cubicBezTo>
                      <a:pt x="1" y="1050"/>
                      <a:pt x="183" y="1322"/>
                      <a:pt x="463" y="1438"/>
                    </a:cubicBezTo>
                    <a:cubicBezTo>
                      <a:pt x="555" y="1477"/>
                      <a:pt x="652" y="1495"/>
                      <a:pt x="748" y="1495"/>
                    </a:cubicBezTo>
                    <a:cubicBezTo>
                      <a:pt x="943" y="1495"/>
                      <a:pt x="1134" y="1419"/>
                      <a:pt x="1277" y="1276"/>
                    </a:cubicBezTo>
                    <a:cubicBezTo>
                      <a:pt x="1491" y="1063"/>
                      <a:pt x="1554" y="741"/>
                      <a:pt x="1439" y="461"/>
                    </a:cubicBezTo>
                    <a:cubicBezTo>
                      <a:pt x="1323" y="183"/>
                      <a:pt x="1051" y="1"/>
                      <a:pt x="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4218650" y="2647900"/>
                <a:ext cx="529425" cy="6950"/>
              </a:xfrm>
              <a:custGeom>
                <a:avLst/>
                <a:gdLst/>
                <a:ahLst/>
                <a:cxnLst/>
                <a:rect l="l" t="t" r="r" b="b"/>
                <a:pathLst>
                  <a:path w="21177" h="278" extrusionOk="0">
                    <a:moveTo>
                      <a:pt x="10588" y="0"/>
                    </a:moveTo>
                    <a:cubicBezTo>
                      <a:pt x="4741" y="0"/>
                      <a:pt x="1" y="63"/>
                      <a:pt x="1" y="139"/>
                    </a:cubicBezTo>
                    <a:cubicBezTo>
                      <a:pt x="1" y="215"/>
                      <a:pt x="4739" y="277"/>
                      <a:pt x="10588" y="277"/>
                    </a:cubicBezTo>
                    <a:cubicBezTo>
                      <a:pt x="16437" y="277"/>
                      <a:pt x="21176" y="215"/>
                      <a:pt x="21176" y="139"/>
                    </a:cubicBezTo>
                    <a:cubicBezTo>
                      <a:pt x="21176" y="63"/>
                      <a:pt x="16434" y="0"/>
                      <a:pt x="10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4362400" y="2191175"/>
                <a:ext cx="6925" cy="460200"/>
              </a:xfrm>
              <a:custGeom>
                <a:avLst/>
                <a:gdLst/>
                <a:ahLst/>
                <a:cxnLst/>
                <a:rect l="l" t="t" r="r" b="b"/>
                <a:pathLst>
                  <a:path w="277" h="18408" extrusionOk="0">
                    <a:moveTo>
                      <a:pt x="139" y="0"/>
                    </a:moveTo>
                    <a:cubicBezTo>
                      <a:pt x="62" y="0"/>
                      <a:pt x="1" y="4121"/>
                      <a:pt x="1" y="9205"/>
                    </a:cubicBezTo>
                    <a:cubicBezTo>
                      <a:pt x="1" y="14288"/>
                      <a:pt x="62" y="18408"/>
                      <a:pt x="139" y="18408"/>
                    </a:cubicBezTo>
                    <a:cubicBezTo>
                      <a:pt x="215" y="18408"/>
                      <a:pt x="277" y="14289"/>
                      <a:pt x="277" y="9205"/>
                    </a:cubicBezTo>
                    <a:cubicBezTo>
                      <a:pt x="277" y="4120"/>
                      <a:pt x="215"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4428075" y="2306350"/>
                <a:ext cx="37425" cy="37375"/>
              </a:xfrm>
              <a:custGeom>
                <a:avLst/>
                <a:gdLst/>
                <a:ahLst/>
                <a:cxnLst/>
                <a:rect l="l" t="t" r="r" b="b"/>
                <a:pathLst>
                  <a:path w="1497" h="1495" extrusionOk="0">
                    <a:moveTo>
                      <a:pt x="749" y="0"/>
                    </a:moveTo>
                    <a:cubicBezTo>
                      <a:pt x="336" y="0"/>
                      <a:pt x="1" y="335"/>
                      <a:pt x="1" y="748"/>
                    </a:cubicBezTo>
                    <a:cubicBezTo>
                      <a:pt x="1" y="1160"/>
                      <a:pt x="336" y="1495"/>
                      <a:pt x="749" y="1495"/>
                    </a:cubicBezTo>
                    <a:cubicBezTo>
                      <a:pt x="1162" y="1495"/>
                      <a:pt x="1496" y="1160"/>
                      <a:pt x="1496" y="748"/>
                    </a:cubicBezTo>
                    <a:cubicBezTo>
                      <a:pt x="1496" y="335"/>
                      <a:pt x="1162" y="0"/>
                      <a:pt x="7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4428075" y="2465475"/>
                <a:ext cx="37425" cy="37400"/>
              </a:xfrm>
              <a:custGeom>
                <a:avLst/>
                <a:gdLst/>
                <a:ahLst/>
                <a:cxnLst/>
                <a:rect l="l" t="t" r="r" b="b"/>
                <a:pathLst>
                  <a:path w="1497" h="1496" extrusionOk="0">
                    <a:moveTo>
                      <a:pt x="749" y="0"/>
                    </a:moveTo>
                    <a:cubicBezTo>
                      <a:pt x="336" y="0"/>
                      <a:pt x="1" y="335"/>
                      <a:pt x="1" y="748"/>
                    </a:cubicBezTo>
                    <a:cubicBezTo>
                      <a:pt x="1" y="1161"/>
                      <a:pt x="336" y="1496"/>
                      <a:pt x="749" y="1496"/>
                    </a:cubicBezTo>
                    <a:cubicBezTo>
                      <a:pt x="1162" y="1496"/>
                      <a:pt x="1496" y="1161"/>
                      <a:pt x="1496" y="748"/>
                    </a:cubicBezTo>
                    <a:cubicBezTo>
                      <a:pt x="1496" y="335"/>
                      <a:pt x="1162" y="0"/>
                      <a:pt x="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4218650" y="2184050"/>
                <a:ext cx="529425" cy="6925"/>
              </a:xfrm>
              <a:custGeom>
                <a:avLst/>
                <a:gdLst/>
                <a:ahLst/>
                <a:cxnLst/>
                <a:rect l="l" t="t" r="r" b="b"/>
                <a:pathLst>
                  <a:path w="21177" h="277" extrusionOk="0">
                    <a:moveTo>
                      <a:pt x="10589" y="0"/>
                    </a:moveTo>
                    <a:cubicBezTo>
                      <a:pt x="4740" y="0"/>
                      <a:pt x="1" y="63"/>
                      <a:pt x="1" y="139"/>
                    </a:cubicBezTo>
                    <a:cubicBezTo>
                      <a:pt x="1" y="215"/>
                      <a:pt x="4743" y="276"/>
                      <a:pt x="10589" y="276"/>
                    </a:cubicBezTo>
                    <a:cubicBezTo>
                      <a:pt x="16436" y="276"/>
                      <a:pt x="21176" y="215"/>
                      <a:pt x="21176" y="139"/>
                    </a:cubicBezTo>
                    <a:cubicBezTo>
                      <a:pt x="21176" y="62"/>
                      <a:pt x="16437" y="0"/>
                      <a:pt x="10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4597375" y="1727300"/>
                <a:ext cx="6900" cy="460225"/>
              </a:xfrm>
              <a:custGeom>
                <a:avLst/>
                <a:gdLst/>
                <a:ahLst/>
                <a:cxnLst/>
                <a:rect l="l" t="t" r="r" b="b"/>
                <a:pathLst>
                  <a:path w="276" h="18409" extrusionOk="0">
                    <a:moveTo>
                      <a:pt x="139" y="1"/>
                    </a:moveTo>
                    <a:cubicBezTo>
                      <a:pt x="63" y="1"/>
                      <a:pt x="0" y="4122"/>
                      <a:pt x="0" y="9206"/>
                    </a:cubicBezTo>
                    <a:cubicBezTo>
                      <a:pt x="0" y="14288"/>
                      <a:pt x="63" y="18409"/>
                      <a:pt x="139" y="18409"/>
                    </a:cubicBezTo>
                    <a:cubicBezTo>
                      <a:pt x="216" y="18409"/>
                      <a:pt x="276" y="14290"/>
                      <a:pt x="276" y="9206"/>
                    </a:cubicBezTo>
                    <a:cubicBezTo>
                      <a:pt x="276" y="4121"/>
                      <a:pt x="214"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4499750" y="1842500"/>
                <a:ext cx="38900" cy="37375"/>
              </a:xfrm>
              <a:custGeom>
                <a:avLst/>
                <a:gdLst/>
                <a:ahLst/>
                <a:cxnLst/>
                <a:rect l="l" t="t" r="r" b="b"/>
                <a:pathLst>
                  <a:path w="1556" h="1495" extrusionOk="0">
                    <a:moveTo>
                      <a:pt x="807" y="0"/>
                    </a:moveTo>
                    <a:cubicBezTo>
                      <a:pt x="505" y="0"/>
                      <a:pt x="233" y="183"/>
                      <a:pt x="117" y="462"/>
                    </a:cubicBezTo>
                    <a:cubicBezTo>
                      <a:pt x="1" y="741"/>
                      <a:pt x="65" y="1062"/>
                      <a:pt x="279" y="1275"/>
                    </a:cubicBezTo>
                    <a:cubicBezTo>
                      <a:pt x="422" y="1419"/>
                      <a:pt x="614" y="1495"/>
                      <a:pt x="808" y="1495"/>
                    </a:cubicBezTo>
                    <a:cubicBezTo>
                      <a:pt x="904" y="1495"/>
                      <a:pt x="1001" y="1476"/>
                      <a:pt x="1094" y="1438"/>
                    </a:cubicBezTo>
                    <a:cubicBezTo>
                      <a:pt x="1373" y="1323"/>
                      <a:pt x="1555" y="1050"/>
                      <a:pt x="1555" y="748"/>
                    </a:cubicBezTo>
                    <a:cubicBezTo>
                      <a:pt x="1555" y="335"/>
                      <a:pt x="1220"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4499750" y="2001625"/>
                <a:ext cx="38900" cy="37375"/>
              </a:xfrm>
              <a:custGeom>
                <a:avLst/>
                <a:gdLst/>
                <a:ahLst/>
                <a:cxnLst/>
                <a:rect l="l" t="t" r="r" b="b"/>
                <a:pathLst>
                  <a:path w="1556" h="1495" extrusionOk="0">
                    <a:moveTo>
                      <a:pt x="807" y="0"/>
                    </a:moveTo>
                    <a:cubicBezTo>
                      <a:pt x="505" y="0"/>
                      <a:pt x="233" y="182"/>
                      <a:pt x="117" y="462"/>
                    </a:cubicBezTo>
                    <a:cubicBezTo>
                      <a:pt x="1" y="740"/>
                      <a:pt x="65" y="1062"/>
                      <a:pt x="279" y="1276"/>
                    </a:cubicBezTo>
                    <a:cubicBezTo>
                      <a:pt x="422" y="1419"/>
                      <a:pt x="613" y="1495"/>
                      <a:pt x="808" y="1495"/>
                    </a:cubicBezTo>
                    <a:cubicBezTo>
                      <a:pt x="904" y="1495"/>
                      <a:pt x="1001" y="1476"/>
                      <a:pt x="1094" y="1438"/>
                    </a:cubicBezTo>
                    <a:cubicBezTo>
                      <a:pt x="1373" y="1323"/>
                      <a:pt x="1555" y="1049"/>
                      <a:pt x="1555" y="748"/>
                    </a:cubicBezTo>
                    <a:cubicBezTo>
                      <a:pt x="1555" y="335"/>
                      <a:pt x="1220"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4588775" y="1074800"/>
                <a:ext cx="126500" cy="225750"/>
              </a:xfrm>
              <a:custGeom>
                <a:avLst/>
                <a:gdLst/>
                <a:ahLst/>
                <a:cxnLst/>
                <a:rect l="l" t="t" r="r" b="b"/>
                <a:pathLst>
                  <a:path w="5060" h="9030" extrusionOk="0">
                    <a:moveTo>
                      <a:pt x="34" y="1"/>
                    </a:moveTo>
                    <a:cubicBezTo>
                      <a:pt x="30" y="1"/>
                      <a:pt x="27" y="2"/>
                      <a:pt x="26" y="3"/>
                    </a:cubicBezTo>
                    <a:cubicBezTo>
                      <a:pt x="0" y="48"/>
                      <a:pt x="535" y="333"/>
                      <a:pt x="1255" y="969"/>
                    </a:cubicBezTo>
                    <a:cubicBezTo>
                      <a:pt x="1620" y="1280"/>
                      <a:pt x="2004" y="1706"/>
                      <a:pt x="2400" y="2198"/>
                    </a:cubicBezTo>
                    <a:cubicBezTo>
                      <a:pt x="2813" y="2748"/>
                      <a:pt x="3176" y="3335"/>
                      <a:pt x="3487" y="3948"/>
                    </a:cubicBezTo>
                    <a:cubicBezTo>
                      <a:pt x="4142" y="5261"/>
                      <a:pt x="4500" y="6554"/>
                      <a:pt x="4710" y="7494"/>
                    </a:cubicBezTo>
                    <a:cubicBezTo>
                      <a:pt x="4917" y="8434"/>
                      <a:pt x="4994" y="9030"/>
                      <a:pt x="5039" y="9030"/>
                    </a:cubicBezTo>
                    <a:cubicBezTo>
                      <a:pt x="5040" y="9030"/>
                      <a:pt x="5040" y="9030"/>
                      <a:pt x="5040" y="9030"/>
                    </a:cubicBezTo>
                    <a:cubicBezTo>
                      <a:pt x="5059" y="9028"/>
                      <a:pt x="5059" y="8878"/>
                      <a:pt x="5043" y="8604"/>
                    </a:cubicBezTo>
                    <a:cubicBezTo>
                      <a:pt x="5029" y="8332"/>
                      <a:pt x="4981" y="7939"/>
                      <a:pt x="4902" y="7457"/>
                    </a:cubicBezTo>
                    <a:cubicBezTo>
                      <a:pt x="4737" y="6496"/>
                      <a:pt x="4404" y="5169"/>
                      <a:pt x="3734" y="3825"/>
                    </a:cubicBezTo>
                    <a:cubicBezTo>
                      <a:pt x="3415" y="3193"/>
                      <a:pt x="3036" y="2597"/>
                      <a:pt x="2600" y="2042"/>
                    </a:cubicBezTo>
                    <a:cubicBezTo>
                      <a:pt x="2182" y="1543"/>
                      <a:pt x="1772" y="1119"/>
                      <a:pt x="1381" y="821"/>
                    </a:cubicBezTo>
                    <a:cubicBezTo>
                      <a:pt x="1196" y="658"/>
                      <a:pt x="1006" y="540"/>
                      <a:pt x="846" y="431"/>
                    </a:cubicBezTo>
                    <a:cubicBezTo>
                      <a:pt x="710" y="333"/>
                      <a:pt x="566" y="247"/>
                      <a:pt x="416" y="174"/>
                    </a:cubicBezTo>
                    <a:cubicBezTo>
                      <a:pt x="200" y="61"/>
                      <a:pt x="66"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4499425" y="1050800"/>
                <a:ext cx="38925" cy="9425"/>
              </a:xfrm>
              <a:custGeom>
                <a:avLst/>
                <a:gdLst/>
                <a:ahLst/>
                <a:cxnLst/>
                <a:rect l="l" t="t" r="r" b="b"/>
                <a:pathLst>
                  <a:path w="1557" h="377" extrusionOk="0">
                    <a:moveTo>
                      <a:pt x="267" y="1"/>
                    </a:moveTo>
                    <a:cubicBezTo>
                      <a:pt x="117" y="1"/>
                      <a:pt x="20" y="20"/>
                      <a:pt x="14" y="59"/>
                    </a:cubicBezTo>
                    <a:cubicBezTo>
                      <a:pt x="1" y="134"/>
                      <a:pt x="333" y="253"/>
                      <a:pt x="756" y="325"/>
                    </a:cubicBezTo>
                    <a:cubicBezTo>
                      <a:pt x="961" y="359"/>
                      <a:pt x="1149" y="377"/>
                      <a:pt x="1290" y="377"/>
                    </a:cubicBezTo>
                    <a:cubicBezTo>
                      <a:pt x="1440" y="377"/>
                      <a:pt x="1537" y="357"/>
                      <a:pt x="1544" y="318"/>
                    </a:cubicBezTo>
                    <a:cubicBezTo>
                      <a:pt x="1557" y="244"/>
                      <a:pt x="1225" y="125"/>
                      <a:pt x="803" y="53"/>
                    </a:cubicBezTo>
                    <a:cubicBezTo>
                      <a:pt x="597" y="18"/>
                      <a:pt x="409" y="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3364800" y="238125"/>
                <a:ext cx="857250" cy="3413275"/>
              </a:xfrm>
              <a:custGeom>
                <a:avLst/>
                <a:gdLst/>
                <a:ahLst/>
                <a:cxnLst/>
                <a:rect l="l" t="t" r="r" b="b"/>
                <a:pathLst>
                  <a:path w="34290" h="136531" extrusionOk="0">
                    <a:moveTo>
                      <a:pt x="15343" y="0"/>
                    </a:moveTo>
                    <a:cubicBezTo>
                      <a:pt x="13406" y="0"/>
                      <a:pt x="11640" y="1104"/>
                      <a:pt x="10792" y="2845"/>
                    </a:cubicBezTo>
                    <a:lnTo>
                      <a:pt x="3343" y="16905"/>
                    </a:lnTo>
                    <a:cubicBezTo>
                      <a:pt x="1147" y="21048"/>
                      <a:pt x="1" y="25664"/>
                      <a:pt x="1" y="30352"/>
                    </a:cubicBezTo>
                    <a:lnTo>
                      <a:pt x="1" y="128187"/>
                    </a:lnTo>
                    <a:lnTo>
                      <a:pt x="13062" y="136530"/>
                    </a:lnTo>
                    <a:lnTo>
                      <a:pt x="22117" y="136530"/>
                    </a:lnTo>
                    <a:lnTo>
                      <a:pt x="34289" y="128187"/>
                    </a:lnTo>
                    <a:lnTo>
                      <a:pt x="34289" y="30784"/>
                    </a:lnTo>
                    <a:cubicBezTo>
                      <a:pt x="34289" y="26290"/>
                      <a:pt x="33235" y="21858"/>
                      <a:pt x="31211" y="17846"/>
                    </a:cubicBezTo>
                    <a:lnTo>
                      <a:pt x="23611" y="2782"/>
                    </a:lnTo>
                    <a:cubicBezTo>
                      <a:pt x="22750" y="1076"/>
                      <a:pt x="21002" y="0"/>
                      <a:pt x="19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2543450" y="1788275"/>
                <a:ext cx="821375" cy="1459900"/>
              </a:xfrm>
              <a:custGeom>
                <a:avLst/>
                <a:gdLst/>
                <a:ahLst/>
                <a:cxnLst/>
                <a:rect l="l" t="t" r="r" b="b"/>
                <a:pathLst>
                  <a:path w="32855" h="58396" extrusionOk="0">
                    <a:moveTo>
                      <a:pt x="32855" y="0"/>
                    </a:moveTo>
                    <a:cubicBezTo>
                      <a:pt x="32855" y="0"/>
                      <a:pt x="27481" y="23309"/>
                      <a:pt x="13740" y="33614"/>
                    </a:cubicBezTo>
                    <a:cubicBezTo>
                      <a:pt x="0" y="43920"/>
                      <a:pt x="0" y="58396"/>
                      <a:pt x="0" y="58396"/>
                    </a:cubicBezTo>
                    <a:lnTo>
                      <a:pt x="32855" y="58396"/>
                    </a:lnTo>
                    <a:lnTo>
                      <a:pt x="32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4222025" y="1788275"/>
                <a:ext cx="821375" cy="1459900"/>
              </a:xfrm>
              <a:custGeom>
                <a:avLst/>
                <a:gdLst/>
                <a:ahLst/>
                <a:cxnLst/>
                <a:rect l="l" t="t" r="r" b="b"/>
                <a:pathLst>
                  <a:path w="32855" h="58396" extrusionOk="0">
                    <a:moveTo>
                      <a:pt x="0" y="0"/>
                    </a:moveTo>
                    <a:lnTo>
                      <a:pt x="0" y="58396"/>
                    </a:lnTo>
                    <a:lnTo>
                      <a:pt x="32855" y="58396"/>
                    </a:lnTo>
                    <a:cubicBezTo>
                      <a:pt x="32855" y="58396"/>
                      <a:pt x="32855" y="43920"/>
                      <a:pt x="19115" y="33614"/>
                    </a:cubicBezTo>
                    <a:cubicBezTo>
                      <a:pt x="5374" y="23309"/>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2543450" y="1788275"/>
                <a:ext cx="821375" cy="1459900"/>
              </a:xfrm>
              <a:custGeom>
                <a:avLst/>
                <a:gdLst/>
                <a:ahLst/>
                <a:cxnLst/>
                <a:rect l="l" t="t" r="r" b="b"/>
                <a:pathLst>
                  <a:path w="32855" h="58396" extrusionOk="0">
                    <a:moveTo>
                      <a:pt x="32855" y="0"/>
                    </a:moveTo>
                    <a:cubicBezTo>
                      <a:pt x="32855" y="0"/>
                      <a:pt x="27481" y="23309"/>
                      <a:pt x="13740" y="33614"/>
                    </a:cubicBezTo>
                    <a:cubicBezTo>
                      <a:pt x="0" y="43920"/>
                      <a:pt x="0" y="58396"/>
                      <a:pt x="0" y="58396"/>
                    </a:cubicBezTo>
                    <a:lnTo>
                      <a:pt x="32855" y="58396"/>
                    </a:lnTo>
                    <a:lnTo>
                      <a:pt x="32855" y="0"/>
                    </a:lnTo>
                    <a:close/>
                  </a:path>
                </a:pathLst>
              </a:custGeom>
              <a:solidFill>
                <a:schemeClr val="accent2">
                  <a:alpha val="2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4222025" y="1788275"/>
                <a:ext cx="821375" cy="1459900"/>
              </a:xfrm>
              <a:custGeom>
                <a:avLst/>
                <a:gdLst/>
                <a:ahLst/>
                <a:cxnLst/>
                <a:rect l="l" t="t" r="r" b="b"/>
                <a:pathLst>
                  <a:path w="32855" h="58396" extrusionOk="0">
                    <a:moveTo>
                      <a:pt x="0" y="0"/>
                    </a:moveTo>
                    <a:lnTo>
                      <a:pt x="0" y="58396"/>
                    </a:lnTo>
                    <a:lnTo>
                      <a:pt x="32855" y="58396"/>
                    </a:lnTo>
                    <a:cubicBezTo>
                      <a:pt x="32855" y="58396"/>
                      <a:pt x="32855" y="43920"/>
                      <a:pt x="19115" y="33614"/>
                    </a:cubicBezTo>
                    <a:cubicBezTo>
                      <a:pt x="5374" y="23309"/>
                      <a:pt x="0" y="0"/>
                      <a:pt x="0" y="0"/>
                    </a:cubicBezTo>
                    <a:close/>
                  </a:path>
                </a:pathLst>
              </a:custGeom>
              <a:solidFill>
                <a:schemeClr val="accent2">
                  <a:alpha val="2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3567350" y="766300"/>
                <a:ext cx="452150" cy="310500"/>
              </a:xfrm>
              <a:custGeom>
                <a:avLst/>
                <a:gdLst/>
                <a:ahLst/>
                <a:cxnLst/>
                <a:rect l="l" t="t" r="r" b="b"/>
                <a:pathLst>
                  <a:path w="18086" h="12420" extrusionOk="0">
                    <a:moveTo>
                      <a:pt x="6210" y="0"/>
                    </a:moveTo>
                    <a:cubicBezTo>
                      <a:pt x="2781" y="0"/>
                      <a:pt x="0" y="2780"/>
                      <a:pt x="0" y="6210"/>
                    </a:cubicBezTo>
                    <a:cubicBezTo>
                      <a:pt x="0" y="9640"/>
                      <a:pt x="2781" y="12419"/>
                      <a:pt x="6210" y="12419"/>
                    </a:cubicBezTo>
                    <a:lnTo>
                      <a:pt x="11876" y="12419"/>
                    </a:lnTo>
                    <a:cubicBezTo>
                      <a:pt x="15305" y="12419"/>
                      <a:pt x="18086" y="9640"/>
                      <a:pt x="18086" y="6210"/>
                    </a:cubicBezTo>
                    <a:cubicBezTo>
                      <a:pt x="18086" y="2780"/>
                      <a:pt x="15305" y="0"/>
                      <a:pt x="118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3364800" y="3356850"/>
                <a:ext cx="857250" cy="294550"/>
              </a:xfrm>
              <a:custGeom>
                <a:avLst/>
                <a:gdLst/>
                <a:ahLst/>
                <a:cxnLst/>
                <a:rect l="l" t="t" r="r" b="b"/>
                <a:pathLst>
                  <a:path w="34290" h="11782" extrusionOk="0">
                    <a:moveTo>
                      <a:pt x="1" y="0"/>
                    </a:moveTo>
                    <a:lnTo>
                      <a:pt x="1" y="3438"/>
                    </a:lnTo>
                    <a:lnTo>
                      <a:pt x="13062" y="11781"/>
                    </a:lnTo>
                    <a:lnTo>
                      <a:pt x="22117" y="11781"/>
                    </a:lnTo>
                    <a:lnTo>
                      <a:pt x="34289" y="3438"/>
                    </a:lnTo>
                    <a:lnTo>
                      <a:pt x="34289" y="0"/>
                    </a:lnTo>
                    <a:close/>
                  </a:path>
                </a:pathLst>
              </a:custGeom>
              <a:solidFill>
                <a:schemeClr val="accent2">
                  <a:alpha val="2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8" name="Google Shape;558;p39"/>
          <p:cNvSpPr txBox="1">
            <a:spLocks noGrp="1"/>
          </p:cNvSpPr>
          <p:nvPr>
            <p:ph type="title"/>
          </p:nvPr>
        </p:nvSpPr>
        <p:spPr>
          <a:xfrm>
            <a:off x="842962" y="3190911"/>
            <a:ext cx="7458075" cy="841800"/>
          </a:xfrm>
          <a:prstGeom prst="rect">
            <a:avLst/>
          </a:prstGeom>
        </p:spPr>
        <p:txBody>
          <a:bodyPr spcFirstLastPara="1" wrap="square" lIns="91425" tIns="91425" rIns="91425" bIns="91425" anchor="b" anchorCtr="0">
            <a:noAutofit/>
          </a:bodyPr>
          <a:lstStyle/>
          <a:p>
            <a:pPr marL="91440" lvl="0" indent="0" algn="ctr" rtl="0">
              <a:spcBef>
                <a:spcPts val="0"/>
              </a:spcBef>
              <a:spcAft>
                <a:spcPts val="0"/>
              </a:spcAft>
              <a:buNone/>
            </a:pPr>
            <a:r>
              <a:rPr lang="vi-VN" dirty="0">
                <a:latin typeface="SVN-Aptima" panose="02040603050506020204" pitchFamily="18" charset="0"/>
              </a:rPr>
              <a:t>GIỚI THIỆU CƠ QUAN THỰC TẬP</a:t>
            </a:r>
            <a:br>
              <a:rPr lang="vi-VN" dirty="0">
                <a:latin typeface="SVN-Aptima" panose="02040603050506020204" pitchFamily="18" charset="0"/>
              </a:rPr>
            </a:br>
            <a:r>
              <a:rPr lang="vi-VN" dirty="0">
                <a:latin typeface="SVN-Aptima" panose="02040603050506020204" pitchFamily="18" charset="0"/>
              </a:rPr>
              <a:t>VÀ ĐẶT VẤN ĐỀ</a:t>
            </a:r>
            <a:endParaRPr dirty="0">
              <a:latin typeface="SVN-Aptima" panose="02040603050506020204" pitchFamily="18" charset="0"/>
            </a:endParaRPr>
          </a:p>
        </p:txBody>
      </p:sp>
      <p:sp>
        <p:nvSpPr>
          <p:cNvPr id="560" name="Google Shape;560;p39"/>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7"/>
          <p:cNvSpPr txBox="1">
            <a:spLocks noGrp="1"/>
          </p:cNvSpPr>
          <p:nvPr>
            <p:ph type="title"/>
          </p:nvPr>
        </p:nvSpPr>
        <p:spPr>
          <a:xfrm>
            <a:off x="175970" y="403200"/>
            <a:ext cx="505979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SVN-Bio Sans" panose="020B0506020202040204" pitchFamily="34" charset="0"/>
              </a:rPr>
              <a:t>Giới thiệu cơ quan thực tập</a:t>
            </a:r>
            <a:endParaRPr dirty="0">
              <a:latin typeface="SVN-Bio Sans" panose="020B0506020202040204" pitchFamily="34" charset="0"/>
            </a:endParaRPr>
          </a:p>
        </p:txBody>
      </p:sp>
      <p:sp>
        <p:nvSpPr>
          <p:cNvPr id="300" name="Google Shape;300;p37"/>
          <p:cNvSpPr txBox="1">
            <a:spLocks noGrp="1"/>
          </p:cNvSpPr>
          <p:nvPr>
            <p:ph type="body" idx="1"/>
          </p:nvPr>
        </p:nvSpPr>
        <p:spPr>
          <a:xfrm>
            <a:off x="3633544" y="1315876"/>
            <a:ext cx="5217563" cy="641509"/>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vi-VN" dirty="0">
                <a:latin typeface="Times New Roman" panose="02020603050405020304" pitchFamily="18" charset="0"/>
                <a:cs typeface="Times New Roman" panose="02020603050405020304" pitchFamily="18" charset="0"/>
              </a:rPr>
              <a:t>Tên công ty: Tập Đoàn Công Nghiệp Viễn Thông Quân Đội – Viettel An Giang</a:t>
            </a:r>
            <a:endParaRPr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7B77064-D7C3-4B44-9FF2-D3124F621681}"/>
              </a:ext>
            </a:extLst>
          </p:cNvPr>
          <p:cNvPicPr>
            <a:picLocks noChangeAspect="1"/>
          </p:cNvPicPr>
          <p:nvPr/>
        </p:nvPicPr>
        <p:blipFill>
          <a:blip r:embed="rId3"/>
          <a:stretch>
            <a:fillRect/>
          </a:stretch>
        </p:blipFill>
        <p:spPr>
          <a:xfrm>
            <a:off x="292893" y="1593057"/>
            <a:ext cx="3018867" cy="641509"/>
          </a:xfrm>
          <a:prstGeom prst="rect">
            <a:avLst/>
          </a:prstGeom>
        </p:spPr>
      </p:pic>
      <p:sp>
        <p:nvSpPr>
          <p:cNvPr id="125" name="Google Shape;300;p37">
            <a:extLst>
              <a:ext uri="{FF2B5EF4-FFF2-40B4-BE49-F238E27FC236}">
                <a16:creationId xmlns:a16="http://schemas.microsoft.com/office/drawing/2014/main" id="{8A15BFA5-9963-46EB-B33E-294D2AD98AC7}"/>
              </a:ext>
            </a:extLst>
          </p:cNvPr>
          <p:cNvSpPr txBox="1">
            <a:spLocks/>
          </p:cNvSpPr>
          <p:nvPr/>
        </p:nvSpPr>
        <p:spPr>
          <a:xfrm>
            <a:off x="3633544" y="1925770"/>
            <a:ext cx="5217562" cy="6415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91440" lvl="0" indent="-330200" algn="l" rtl="0">
              <a:lnSpc>
                <a:spcPct val="100000"/>
              </a:lnSpc>
              <a:spcBef>
                <a:spcPts val="0"/>
              </a:spcBef>
              <a:spcAft>
                <a:spcPts val="0"/>
              </a:spcAft>
              <a:buClr>
                <a:schemeClr val="dk2"/>
              </a:buClr>
              <a:buSzPts val="1600"/>
              <a:buFont typeface="Abel"/>
              <a:buChar char="●"/>
              <a:defRPr sz="1600" b="0" i="0" u="none" strike="noStrike" cap="none">
                <a:solidFill>
                  <a:schemeClr val="dk2"/>
                </a:solidFill>
                <a:latin typeface="Abel"/>
                <a:ea typeface="Abel"/>
                <a:cs typeface="Abel"/>
                <a:sym typeface="Abel"/>
              </a:defRPr>
            </a:lvl1pPr>
            <a:lvl2pPr marL="914400" marR="0" lvl="1" indent="-330200" algn="l" rtl="0">
              <a:lnSpc>
                <a:spcPct val="100000"/>
              </a:lnSpc>
              <a:spcBef>
                <a:spcPts val="1600"/>
              </a:spcBef>
              <a:spcAft>
                <a:spcPts val="0"/>
              </a:spcAft>
              <a:buClr>
                <a:schemeClr val="dk2"/>
              </a:buClr>
              <a:buSzPts val="1600"/>
              <a:buFont typeface="Abel"/>
              <a:buChar char="○"/>
              <a:defRPr sz="1600" b="0" i="0" u="none" strike="noStrike" cap="none">
                <a:solidFill>
                  <a:schemeClr val="dk2"/>
                </a:solidFill>
                <a:latin typeface="Abel"/>
                <a:ea typeface="Abel"/>
                <a:cs typeface="Abel"/>
                <a:sym typeface="Abel"/>
              </a:defRPr>
            </a:lvl2pPr>
            <a:lvl3pPr marL="1371600" marR="0" lvl="2" indent="-330200" algn="l" rtl="0">
              <a:lnSpc>
                <a:spcPct val="100000"/>
              </a:lnSpc>
              <a:spcBef>
                <a:spcPts val="1600"/>
              </a:spcBef>
              <a:spcAft>
                <a:spcPts val="0"/>
              </a:spcAft>
              <a:buClr>
                <a:schemeClr val="dk2"/>
              </a:buClr>
              <a:buSzPts val="1600"/>
              <a:buFont typeface="Abel"/>
              <a:buChar char="■"/>
              <a:defRPr sz="1600" b="0" i="0" u="none" strike="noStrike" cap="none">
                <a:solidFill>
                  <a:schemeClr val="dk2"/>
                </a:solidFill>
                <a:latin typeface="Abel"/>
                <a:ea typeface="Abel"/>
                <a:cs typeface="Abel"/>
                <a:sym typeface="Abel"/>
              </a:defRPr>
            </a:lvl3pPr>
            <a:lvl4pPr marL="1828800" marR="0" lvl="3" indent="-330200" algn="l" rtl="0">
              <a:lnSpc>
                <a:spcPct val="100000"/>
              </a:lnSpc>
              <a:spcBef>
                <a:spcPts val="1600"/>
              </a:spcBef>
              <a:spcAft>
                <a:spcPts val="0"/>
              </a:spcAft>
              <a:buClr>
                <a:schemeClr val="dk2"/>
              </a:buClr>
              <a:buSzPts val="1600"/>
              <a:buFont typeface="Abel"/>
              <a:buChar char="●"/>
              <a:defRPr sz="1600" b="0" i="0" u="none" strike="noStrike" cap="none">
                <a:solidFill>
                  <a:schemeClr val="dk2"/>
                </a:solidFill>
                <a:latin typeface="Abel"/>
                <a:ea typeface="Abel"/>
                <a:cs typeface="Abel"/>
                <a:sym typeface="Abel"/>
              </a:defRPr>
            </a:lvl4pPr>
            <a:lvl5pPr marL="2286000" marR="0" lvl="4" indent="-330200" algn="l" rtl="0">
              <a:lnSpc>
                <a:spcPct val="100000"/>
              </a:lnSpc>
              <a:spcBef>
                <a:spcPts val="1600"/>
              </a:spcBef>
              <a:spcAft>
                <a:spcPts val="0"/>
              </a:spcAft>
              <a:buClr>
                <a:schemeClr val="dk2"/>
              </a:buClr>
              <a:buSzPts val="1600"/>
              <a:buFont typeface="Abel"/>
              <a:buChar char="○"/>
              <a:defRPr sz="1600" b="0" i="0" u="none" strike="noStrike" cap="none">
                <a:solidFill>
                  <a:schemeClr val="dk2"/>
                </a:solidFill>
                <a:latin typeface="Abel"/>
                <a:ea typeface="Abel"/>
                <a:cs typeface="Abel"/>
                <a:sym typeface="Abel"/>
              </a:defRPr>
            </a:lvl5pPr>
            <a:lvl6pPr marL="2743200" marR="0" lvl="5" indent="-330200" algn="l" rtl="0">
              <a:lnSpc>
                <a:spcPct val="100000"/>
              </a:lnSpc>
              <a:spcBef>
                <a:spcPts val="1600"/>
              </a:spcBef>
              <a:spcAft>
                <a:spcPts val="0"/>
              </a:spcAft>
              <a:buClr>
                <a:schemeClr val="dk2"/>
              </a:buClr>
              <a:buSzPts val="1600"/>
              <a:buFont typeface="Abel"/>
              <a:buChar char="■"/>
              <a:defRPr sz="1600" b="0" i="0" u="none" strike="noStrike" cap="none">
                <a:solidFill>
                  <a:schemeClr val="dk2"/>
                </a:solidFill>
                <a:latin typeface="Abel"/>
                <a:ea typeface="Abel"/>
                <a:cs typeface="Abel"/>
                <a:sym typeface="Abel"/>
              </a:defRPr>
            </a:lvl6pPr>
            <a:lvl7pPr marL="3200400" marR="0" lvl="6" indent="-330200" algn="l" rtl="0">
              <a:lnSpc>
                <a:spcPct val="100000"/>
              </a:lnSpc>
              <a:spcBef>
                <a:spcPts val="1600"/>
              </a:spcBef>
              <a:spcAft>
                <a:spcPts val="0"/>
              </a:spcAft>
              <a:buClr>
                <a:schemeClr val="dk2"/>
              </a:buClr>
              <a:buSzPts val="1600"/>
              <a:buFont typeface="Abel"/>
              <a:buChar char="●"/>
              <a:defRPr sz="1600" b="0" i="0" u="none" strike="noStrike" cap="none">
                <a:solidFill>
                  <a:schemeClr val="dk2"/>
                </a:solidFill>
                <a:latin typeface="Abel"/>
                <a:ea typeface="Abel"/>
                <a:cs typeface="Abel"/>
                <a:sym typeface="Abel"/>
              </a:defRPr>
            </a:lvl7pPr>
            <a:lvl8pPr marL="3657600" marR="0" lvl="7" indent="-330200" algn="l" rtl="0">
              <a:lnSpc>
                <a:spcPct val="100000"/>
              </a:lnSpc>
              <a:spcBef>
                <a:spcPts val="1600"/>
              </a:spcBef>
              <a:spcAft>
                <a:spcPts val="0"/>
              </a:spcAft>
              <a:buClr>
                <a:schemeClr val="dk2"/>
              </a:buClr>
              <a:buSzPts val="1600"/>
              <a:buFont typeface="Abel"/>
              <a:buChar char="○"/>
              <a:defRPr sz="1600" b="0" i="0" u="none" strike="noStrike" cap="none">
                <a:solidFill>
                  <a:schemeClr val="dk2"/>
                </a:solidFill>
                <a:latin typeface="Abel"/>
                <a:ea typeface="Abel"/>
                <a:cs typeface="Abel"/>
                <a:sym typeface="Abel"/>
              </a:defRPr>
            </a:lvl8pPr>
            <a:lvl9pPr marL="4114800" marR="0" lvl="8" indent="-330200" algn="l" rtl="0">
              <a:lnSpc>
                <a:spcPct val="100000"/>
              </a:lnSpc>
              <a:spcBef>
                <a:spcPts val="1600"/>
              </a:spcBef>
              <a:spcAft>
                <a:spcPts val="1600"/>
              </a:spcAft>
              <a:buClr>
                <a:schemeClr val="dk2"/>
              </a:buClr>
              <a:buSzPts val="1600"/>
              <a:buFont typeface="Abel"/>
              <a:buChar char="■"/>
              <a:defRPr sz="1600" b="0" i="0" u="none" strike="noStrike" cap="none">
                <a:solidFill>
                  <a:schemeClr val="dk2"/>
                </a:solidFill>
                <a:latin typeface="Abel"/>
                <a:ea typeface="Abel"/>
                <a:cs typeface="Abel"/>
                <a:sym typeface="Abel"/>
              </a:defRPr>
            </a:lvl9pPr>
          </a:lstStyle>
          <a:p>
            <a:pPr marL="0" indent="0" algn="just">
              <a:spcAft>
                <a:spcPts val="1600"/>
              </a:spcAft>
              <a:buFont typeface="Abel"/>
              <a:buNone/>
            </a:pPr>
            <a:r>
              <a:rPr lang="vi-VN" dirty="0">
                <a:latin typeface="Times New Roman" panose="02020603050405020304" pitchFamily="18" charset="0"/>
                <a:cs typeface="Times New Roman" panose="02020603050405020304" pitchFamily="18" charset="0"/>
              </a:rPr>
              <a:t>Địa chỉ: 269B, Nguyễn Thái Học, P. Mỹ Hòa, TP. Long Xuyên, Tỉnh An Giang</a:t>
            </a:r>
          </a:p>
        </p:txBody>
      </p:sp>
      <p:sp>
        <p:nvSpPr>
          <p:cNvPr id="126" name="Google Shape;300;p37">
            <a:extLst>
              <a:ext uri="{FF2B5EF4-FFF2-40B4-BE49-F238E27FC236}">
                <a16:creationId xmlns:a16="http://schemas.microsoft.com/office/drawing/2014/main" id="{CE2B5F92-3102-4473-976C-55A4F0387A3A}"/>
              </a:ext>
            </a:extLst>
          </p:cNvPr>
          <p:cNvSpPr txBox="1">
            <a:spLocks/>
          </p:cNvSpPr>
          <p:nvPr/>
        </p:nvSpPr>
        <p:spPr>
          <a:xfrm>
            <a:off x="235743" y="2762836"/>
            <a:ext cx="8615363" cy="16734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91440" lvl="0" indent="-330200" algn="l" rtl="0">
              <a:lnSpc>
                <a:spcPct val="100000"/>
              </a:lnSpc>
              <a:spcBef>
                <a:spcPts val="0"/>
              </a:spcBef>
              <a:spcAft>
                <a:spcPts val="0"/>
              </a:spcAft>
              <a:buClr>
                <a:schemeClr val="dk2"/>
              </a:buClr>
              <a:buSzPts val="1600"/>
              <a:buFont typeface="Abel"/>
              <a:buChar char="●"/>
              <a:defRPr sz="1600" b="0" i="0" u="none" strike="noStrike" cap="none">
                <a:solidFill>
                  <a:schemeClr val="dk2"/>
                </a:solidFill>
                <a:latin typeface="Abel"/>
                <a:ea typeface="Abel"/>
                <a:cs typeface="Abel"/>
                <a:sym typeface="Abel"/>
              </a:defRPr>
            </a:lvl1pPr>
            <a:lvl2pPr marL="914400" marR="0" lvl="1" indent="-330200" algn="l" rtl="0">
              <a:lnSpc>
                <a:spcPct val="100000"/>
              </a:lnSpc>
              <a:spcBef>
                <a:spcPts val="1600"/>
              </a:spcBef>
              <a:spcAft>
                <a:spcPts val="0"/>
              </a:spcAft>
              <a:buClr>
                <a:schemeClr val="dk2"/>
              </a:buClr>
              <a:buSzPts val="1600"/>
              <a:buFont typeface="Abel"/>
              <a:buChar char="○"/>
              <a:defRPr sz="1600" b="0" i="0" u="none" strike="noStrike" cap="none">
                <a:solidFill>
                  <a:schemeClr val="dk2"/>
                </a:solidFill>
                <a:latin typeface="Abel"/>
                <a:ea typeface="Abel"/>
                <a:cs typeface="Abel"/>
                <a:sym typeface="Abel"/>
              </a:defRPr>
            </a:lvl2pPr>
            <a:lvl3pPr marL="1371600" marR="0" lvl="2" indent="-330200" algn="l" rtl="0">
              <a:lnSpc>
                <a:spcPct val="100000"/>
              </a:lnSpc>
              <a:spcBef>
                <a:spcPts val="1600"/>
              </a:spcBef>
              <a:spcAft>
                <a:spcPts val="0"/>
              </a:spcAft>
              <a:buClr>
                <a:schemeClr val="dk2"/>
              </a:buClr>
              <a:buSzPts val="1600"/>
              <a:buFont typeface="Abel"/>
              <a:buChar char="■"/>
              <a:defRPr sz="1600" b="0" i="0" u="none" strike="noStrike" cap="none">
                <a:solidFill>
                  <a:schemeClr val="dk2"/>
                </a:solidFill>
                <a:latin typeface="Abel"/>
                <a:ea typeface="Abel"/>
                <a:cs typeface="Abel"/>
                <a:sym typeface="Abel"/>
              </a:defRPr>
            </a:lvl3pPr>
            <a:lvl4pPr marL="1828800" marR="0" lvl="3" indent="-330200" algn="l" rtl="0">
              <a:lnSpc>
                <a:spcPct val="100000"/>
              </a:lnSpc>
              <a:spcBef>
                <a:spcPts val="1600"/>
              </a:spcBef>
              <a:spcAft>
                <a:spcPts val="0"/>
              </a:spcAft>
              <a:buClr>
                <a:schemeClr val="dk2"/>
              </a:buClr>
              <a:buSzPts val="1600"/>
              <a:buFont typeface="Abel"/>
              <a:buChar char="●"/>
              <a:defRPr sz="1600" b="0" i="0" u="none" strike="noStrike" cap="none">
                <a:solidFill>
                  <a:schemeClr val="dk2"/>
                </a:solidFill>
                <a:latin typeface="Abel"/>
                <a:ea typeface="Abel"/>
                <a:cs typeface="Abel"/>
                <a:sym typeface="Abel"/>
              </a:defRPr>
            </a:lvl4pPr>
            <a:lvl5pPr marL="2286000" marR="0" lvl="4" indent="-330200" algn="l" rtl="0">
              <a:lnSpc>
                <a:spcPct val="100000"/>
              </a:lnSpc>
              <a:spcBef>
                <a:spcPts val="1600"/>
              </a:spcBef>
              <a:spcAft>
                <a:spcPts val="0"/>
              </a:spcAft>
              <a:buClr>
                <a:schemeClr val="dk2"/>
              </a:buClr>
              <a:buSzPts val="1600"/>
              <a:buFont typeface="Abel"/>
              <a:buChar char="○"/>
              <a:defRPr sz="1600" b="0" i="0" u="none" strike="noStrike" cap="none">
                <a:solidFill>
                  <a:schemeClr val="dk2"/>
                </a:solidFill>
                <a:latin typeface="Abel"/>
                <a:ea typeface="Abel"/>
                <a:cs typeface="Abel"/>
                <a:sym typeface="Abel"/>
              </a:defRPr>
            </a:lvl5pPr>
            <a:lvl6pPr marL="2743200" marR="0" lvl="5" indent="-330200" algn="l" rtl="0">
              <a:lnSpc>
                <a:spcPct val="100000"/>
              </a:lnSpc>
              <a:spcBef>
                <a:spcPts val="1600"/>
              </a:spcBef>
              <a:spcAft>
                <a:spcPts val="0"/>
              </a:spcAft>
              <a:buClr>
                <a:schemeClr val="dk2"/>
              </a:buClr>
              <a:buSzPts val="1600"/>
              <a:buFont typeface="Abel"/>
              <a:buChar char="■"/>
              <a:defRPr sz="1600" b="0" i="0" u="none" strike="noStrike" cap="none">
                <a:solidFill>
                  <a:schemeClr val="dk2"/>
                </a:solidFill>
                <a:latin typeface="Abel"/>
                <a:ea typeface="Abel"/>
                <a:cs typeface="Abel"/>
                <a:sym typeface="Abel"/>
              </a:defRPr>
            </a:lvl6pPr>
            <a:lvl7pPr marL="3200400" marR="0" lvl="6" indent="-330200" algn="l" rtl="0">
              <a:lnSpc>
                <a:spcPct val="100000"/>
              </a:lnSpc>
              <a:spcBef>
                <a:spcPts val="1600"/>
              </a:spcBef>
              <a:spcAft>
                <a:spcPts val="0"/>
              </a:spcAft>
              <a:buClr>
                <a:schemeClr val="dk2"/>
              </a:buClr>
              <a:buSzPts val="1600"/>
              <a:buFont typeface="Abel"/>
              <a:buChar char="●"/>
              <a:defRPr sz="1600" b="0" i="0" u="none" strike="noStrike" cap="none">
                <a:solidFill>
                  <a:schemeClr val="dk2"/>
                </a:solidFill>
                <a:latin typeface="Abel"/>
                <a:ea typeface="Abel"/>
                <a:cs typeface="Abel"/>
                <a:sym typeface="Abel"/>
              </a:defRPr>
            </a:lvl7pPr>
            <a:lvl8pPr marL="3657600" marR="0" lvl="7" indent="-330200" algn="l" rtl="0">
              <a:lnSpc>
                <a:spcPct val="100000"/>
              </a:lnSpc>
              <a:spcBef>
                <a:spcPts val="1600"/>
              </a:spcBef>
              <a:spcAft>
                <a:spcPts val="0"/>
              </a:spcAft>
              <a:buClr>
                <a:schemeClr val="dk2"/>
              </a:buClr>
              <a:buSzPts val="1600"/>
              <a:buFont typeface="Abel"/>
              <a:buChar char="○"/>
              <a:defRPr sz="1600" b="0" i="0" u="none" strike="noStrike" cap="none">
                <a:solidFill>
                  <a:schemeClr val="dk2"/>
                </a:solidFill>
                <a:latin typeface="Abel"/>
                <a:ea typeface="Abel"/>
                <a:cs typeface="Abel"/>
                <a:sym typeface="Abel"/>
              </a:defRPr>
            </a:lvl8pPr>
            <a:lvl9pPr marL="4114800" marR="0" lvl="8" indent="-330200" algn="l" rtl="0">
              <a:lnSpc>
                <a:spcPct val="100000"/>
              </a:lnSpc>
              <a:spcBef>
                <a:spcPts val="1600"/>
              </a:spcBef>
              <a:spcAft>
                <a:spcPts val="1600"/>
              </a:spcAft>
              <a:buClr>
                <a:schemeClr val="dk2"/>
              </a:buClr>
              <a:buSzPts val="1600"/>
              <a:buFont typeface="Abel"/>
              <a:buChar char="■"/>
              <a:defRPr sz="1600" b="0" i="0" u="none" strike="noStrike" cap="none">
                <a:solidFill>
                  <a:schemeClr val="dk2"/>
                </a:solidFill>
                <a:latin typeface="Abel"/>
                <a:ea typeface="Abel"/>
                <a:cs typeface="Abel"/>
                <a:sym typeface="Abel"/>
              </a:defRPr>
            </a:lvl9pPr>
          </a:lstStyle>
          <a:p>
            <a:pPr marL="0" indent="0" algn="just">
              <a:spcAft>
                <a:spcPts val="1600"/>
              </a:spcAft>
              <a:buFont typeface="Abel"/>
              <a:buNone/>
            </a:pPr>
            <a:r>
              <a:rPr lang="vi-VN" dirty="0">
                <a:latin typeface="Times New Roman" panose="02020603050405020304" pitchFamily="18" charset="0"/>
                <a:cs typeface="Times New Roman" panose="02020603050405020304" pitchFamily="18" charset="0"/>
              </a:rPr>
              <a:t>Viettel là Tập đoàn Viễn thông và Công nghệ Thông tin lớn nhất Việt Nam, được đánh giá là một trong những Công ty viễn thông có tốc độ phát triển nhanh nhất thế giới và nằm trong Top 15 các Công ty viễn thông toàn cầu về số lượng thuê bao.</a:t>
            </a:r>
          </a:p>
          <a:p>
            <a:pPr marL="0" indent="0" algn="just">
              <a:spcAft>
                <a:spcPts val="1600"/>
              </a:spcAft>
              <a:buFont typeface="Abel"/>
              <a:buNone/>
            </a:pPr>
            <a:r>
              <a:rPr lang="vi-VN" dirty="0">
                <a:latin typeface="Times New Roman" panose="02020603050405020304" pitchFamily="18" charset="0"/>
                <a:cs typeface="Times New Roman" panose="02020603050405020304" pitchFamily="18" charset="0"/>
              </a:rPr>
              <a:t>Mã số doanh nghiệp: 0100109106-011 do Sở Kế hoạch và Đầu tư Thành phố Hà Nội cấp lần đầu ngày 18/07/2005, sửa đổi lần thứ 15 ngày 18/12/2018.</a:t>
            </a:r>
          </a:p>
        </p:txBody>
      </p:sp>
      <p:sp>
        <p:nvSpPr>
          <p:cNvPr id="127" name="TextBox 126">
            <a:extLst>
              <a:ext uri="{FF2B5EF4-FFF2-40B4-BE49-F238E27FC236}">
                <a16:creationId xmlns:a16="http://schemas.microsoft.com/office/drawing/2014/main" id="{4FFF5F29-E46F-4A72-ACEE-41B97A535564}"/>
              </a:ext>
            </a:extLst>
          </p:cNvPr>
          <p:cNvSpPr txBox="1"/>
          <p:nvPr/>
        </p:nvSpPr>
        <p:spPr>
          <a:xfrm>
            <a:off x="175970" y="1605504"/>
            <a:ext cx="8615362" cy="738664"/>
          </a:xfrm>
          <a:prstGeom prst="rect">
            <a:avLst/>
          </a:prstGeom>
          <a:noFill/>
        </p:spPr>
        <p:txBody>
          <a:bodyPr wrap="square" rtlCol="0">
            <a:spAutoFit/>
          </a:bodyPr>
          <a:lstStyle/>
          <a:p>
            <a:pPr algn="just"/>
            <a:r>
              <a:rPr lang="vi-VN" dirty="0">
                <a:latin typeface="+mj-lt"/>
              </a:rPr>
              <a:t>Ngành nghề kinh doanh chính: Cung cấp các sản phẩm, dịch vụ viễn thông, internet; Dịch vụ giá trị gia tăng trên mạng internet, điện thoại di động; Dịch vụ tin nhắn, dữ liệu, thông tin giải trí trên mạng điện thoại di động,…</a:t>
            </a:r>
          </a:p>
          <a:p>
            <a:pPr algn="just"/>
            <a:r>
              <a:rPr lang="vi-VN" dirty="0">
                <a:latin typeface="+mj-lt"/>
              </a:rPr>
              <a:t>Doanh nghiệp có tập khách hàng lớn nhất Việt Nam với hơn 70 triệu khách hàng.</a:t>
            </a:r>
          </a:p>
        </p:txBody>
      </p:sp>
      <p:sp>
        <p:nvSpPr>
          <p:cNvPr id="128" name="TextBox 127">
            <a:extLst>
              <a:ext uri="{FF2B5EF4-FFF2-40B4-BE49-F238E27FC236}">
                <a16:creationId xmlns:a16="http://schemas.microsoft.com/office/drawing/2014/main" id="{586E2ADE-168D-4114-9088-E585DF2F40B6}"/>
              </a:ext>
            </a:extLst>
          </p:cNvPr>
          <p:cNvSpPr txBox="1"/>
          <p:nvPr/>
        </p:nvSpPr>
        <p:spPr>
          <a:xfrm>
            <a:off x="175970" y="2907054"/>
            <a:ext cx="8558213" cy="1384995"/>
          </a:xfrm>
          <a:prstGeom prst="rect">
            <a:avLst/>
          </a:prstGeom>
          <a:noFill/>
        </p:spPr>
        <p:txBody>
          <a:bodyPr wrap="square" rtlCol="0">
            <a:spAutoFit/>
          </a:bodyPr>
          <a:lstStyle/>
          <a:p>
            <a:pPr algn="just"/>
            <a:r>
              <a:rPr lang="vi-VN" dirty="0">
                <a:latin typeface="+mj-lt"/>
              </a:rPr>
              <a:t>Top 15 doanh nghiệp viễn thông phát triển nhanh nhất thế giới.</a:t>
            </a:r>
          </a:p>
          <a:p>
            <a:pPr algn="just"/>
            <a:r>
              <a:rPr lang="vi-VN" dirty="0">
                <a:latin typeface="+mj-lt"/>
              </a:rPr>
              <a:t>Xếp thứ 28 trên top 150 nhà mạng có giá trị nhất thế giới, với giá trị thương hiệu đạt 5,8 tỷ USD, đứng số 1 tại Đông Nam Á và thứ 9 tại Châu Á</a:t>
            </a:r>
          </a:p>
          <a:p>
            <a:pPr algn="just"/>
            <a:r>
              <a:rPr lang="vi-VN" dirty="0">
                <a:latin typeface="+mj-lt"/>
              </a:rPr>
              <a:t>Chứng nhận “Best in Test” từ Công ty đo kiểm viễn thông hàng đầu thế giới Umlaut 2020</a:t>
            </a:r>
          </a:p>
          <a:p>
            <a:pPr algn="just"/>
            <a:r>
              <a:rPr lang="vi-VN" dirty="0">
                <a:latin typeface="+mj-lt"/>
              </a:rPr>
              <a:t>Giải Bạc sản phẩm viễn thông mới xuất sắc nhất của giải thưởng Kinh doanh quốc tế 2020 cho gói data siêu tốc ST15K</a:t>
            </a:r>
          </a:p>
        </p:txBody>
      </p:sp>
      <p:sp>
        <p:nvSpPr>
          <p:cNvPr id="129" name="TextBox 128">
            <a:extLst>
              <a:ext uri="{FF2B5EF4-FFF2-40B4-BE49-F238E27FC236}">
                <a16:creationId xmlns:a16="http://schemas.microsoft.com/office/drawing/2014/main" id="{7F299F6D-FD80-4630-AE64-9357D4B2907D}"/>
              </a:ext>
            </a:extLst>
          </p:cNvPr>
          <p:cNvSpPr txBox="1"/>
          <p:nvPr/>
        </p:nvSpPr>
        <p:spPr>
          <a:xfrm>
            <a:off x="175969" y="1479166"/>
            <a:ext cx="8615362" cy="954107"/>
          </a:xfrm>
          <a:prstGeom prst="rect">
            <a:avLst/>
          </a:prstGeom>
          <a:noFill/>
        </p:spPr>
        <p:txBody>
          <a:bodyPr wrap="square" rtlCol="0">
            <a:spAutoFit/>
          </a:bodyPr>
          <a:lstStyle/>
          <a:p>
            <a:pPr algn="just"/>
            <a:r>
              <a:rPr lang="vi-VN" dirty="0">
                <a:latin typeface="+mj-lt"/>
              </a:rPr>
              <a:t>Gần 120.000 trạm phát sóng 2G- 5G được lắp đặt trên toàn quốc kể cả vùng sâu, vùng xa, biên giới và hải đảo. Mạng 4G lớn nhất Việt Nam với 45.000 trạm phát sóng, độ phủ đạt 97% dân số. Hạ tầng cáp quang lớn nhất Việt Nam với hơn 380.000km; Hạ tầng Gpon lớn nhất Việt Nam với hơn 11 triệu cổng, cung cấp tới 100% số huyện, huyện đảo gần bờ và 95% số xã trên toàn quốc. Tiên phong trong cung cấp dịch vụ 5G.</a:t>
            </a:r>
          </a:p>
        </p:txBody>
      </p:sp>
      <p:sp>
        <p:nvSpPr>
          <p:cNvPr id="130" name="TextBox 129">
            <a:extLst>
              <a:ext uri="{FF2B5EF4-FFF2-40B4-BE49-F238E27FC236}">
                <a16:creationId xmlns:a16="http://schemas.microsoft.com/office/drawing/2014/main" id="{415AA150-E2A8-4407-A58D-2E75E0B24EB4}"/>
              </a:ext>
            </a:extLst>
          </p:cNvPr>
          <p:cNvSpPr txBox="1"/>
          <p:nvPr/>
        </p:nvSpPr>
        <p:spPr>
          <a:xfrm>
            <a:off x="175969" y="2501498"/>
            <a:ext cx="6150769" cy="307777"/>
          </a:xfrm>
          <a:prstGeom prst="rect">
            <a:avLst/>
          </a:prstGeom>
          <a:noFill/>
        </p:spPr>
        <p:txBody>
          <a:bodyPr wrap="square" rtlCol="0">
            <a:spAutoFit/>
          </a:bodyPr>
          <a:lstStyle/>
          <a:p>
            <a:pPr algn="just"/>
            <a:r>
              <a:rPr lang="vi-VN" dirty="0">
                <a:latin typeface="+mj-lt"/>
              </a:rPr>
              <a:t>Sứ mệnh: Sáng tạo vì con người- Caring Inovator.</a:t>
            </a:r>
          </a:p>
        </p:txBody>
      </p:sp>
      <p:sp>
        <p:nvSpPr>
          <p:cNvPr id="131" name="TextBox 130">
            <a:extLst>
              <a:ext uri="{FF2B5EF4-FFF2-40B4-BE49-F238E27FC236}">
                <a16:creationId xmlns:a16="http://schemas.microsoft.com/office/drawing/2014/main" id="{F98CAE8B-5EB0-4190-96CE-2898C0C35E9C}"/>
              </a:ext>
            </a:extLst>
          </p:cNvPr>
          <p:cNvSpPr txBox="1"/>
          <p:nvPr/>
        </p:nvSpPr>
        <p:spPr>
          <a:xfrm>
            <a:off x="175969" y="2828617"/>
            <a:ext cx="8675137" cy="738664"/>
          </a:xfrm>
          <a:prstGeom prst="rect">
            <a:avLst/>
          </a:prstGeom>
          <a:noFill/>
        </p:spPr>
        <p:txBody>
          <a:bodyPr wrap="square" rtlCol="0">
            <a:spAutoFit/>
          </a:bodyPr>
          <a:lstStyle/>
          <a:p>
            <a:pPr algn="just"/>
            <a:r>
              <a:rPr lang="vi-VN" dirty="0">
                <a:latin typeface="+mj-lt"/>
              </a:rPr>
              <a:t>Những giá trị cốt lõi gồm: (1).Thực tiễn là tiêu chuẩn kiểm nghiệm chân lý, (2). Trưởng thành qua những thách thức và thất bại, (3). Thích ứng nhanh là sức mạnh cạnh tranh, (4). Sáng tạo là sức sống, (5). Tư duy hệ thống, (6). Kết hợp Đông – Tây, (7). Truyền thống và cách làm người lính, (8). Viettel là ngôi nhà chung.</a:t>
            </a:r>
          </a:p>
        </p:txBody>
      </p:sp>
      <p:sp>
        <p:nvSpPr>
          <p:cNvPr id="133" name="TextBox 132">
            <a:extLst>
              <a:ext uri="{FF2B5EF4-FFF2-40B4-BE49-F238E27FC236}">
                <a16:creationId xmlns:a16="http://schemas.microsoft.com/office/drawing/2014/main" id="{74B30FB9-6B7E-4F13-AAD6-EDBD6AAE38D1}"/>
              </a:ext>
            </a:extLst>
          </p:cNvPr>
          <p:cNvSpPr txBox="1"/>
          <p:nvPr/>
        </p:nvSpPr>
        <p:spPr>
          <a:xfrm>
            <a:off x="146081" y="2124655"/>
            <a:ext cx="8675137" cy="1600438"/>
          </a:xfrm>
          <a:prstGeom prst="rect">
            <a:avLst/>
          </a:prstGeom>
          <a:noFill/>
        </p:spPr>
        <p:txBody>
          <a:bodyPr wrap="square" rtlCol="0">
            <a:spAutoFit/>
          </a:bodyPr>
          <a:lstStyle/>
          <a:p>
            <a:pPr algn="just"/>
            <a:r>
              <a:rPr lang="vi-VN" dirty="0">
                <a:latin typeface="+mj-lt"/>
              </a:rPr>
              <a:t>Trở thành doanh nghiệp chủ đạo kiến tạo xã hội số tại Việt Nam, đạt doanh thu dịch vụ 100 nghìn tỷ vào năm 2025 Số một về thị phần di động và cố định băng rộng tại Việt Nam</a:t>
            </a:r>
          </a:p>
          <a:p>
            <a:pPr algn="just"/>
            <a:r>
              <a:rPr lang="vi-VN" dirty="0">
                <a:latin typeface="+mj-lt"/>
              </a:rPr>
              <a:t>Chuyển dịch Viettel Telecom thành một doanh nghiệp viễn thông số, có dịch vụ khách hàng và trải nghiệm khách hàng số 1 tại Việt Nam</a:t>
            </a:r>
          </a:p>
          <a:p>
            <a:pPr algn="just"/>
            <a:r>
              <a:rPr lang="vi-VN" dirty="0">
                <a:latin typeface="+mj-lt"/>
              </a:rPr>
              <a:t>Tiên phong về công nghệ 5G, IoT và các hạ tầng đáp ứng cơ hội phát triển trong cuộc Cách mạng công nghiệp 4.0</a:t>
            </a:r>
          </a:p>
          <a:p>
            <a:pPr algn="just"/>
            <a:r>
              <a:rPr lang="vi-VN" dirty="0">
                <a:latin typeface="+mj-lt"/>
              </a:rPr>
              <a:t>Hoàn thiện hệ sinh thái sản phẩm dịch vụ số, đưa tỷ trọng doanh thu dịch vụ số tương đương với các nhà mạng trong khu vực và trên thế giới</a:t>
            </a:r>
          </a:p>
        </p:txBody>
      </p:sp>
    </p:spTree>
    <p:extLst>
      <p:ext uri="{BB962C8B-B14F-4D97-AF65-F5344CB8AC3E}">
        <p14:creationId xmlns:p14="http://schemas.microsoft.com/office/powerpoint/2010/main" val="270498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0">
                                            <p:txEl>
                                              <p:pRg st="0" end="0"/>
                                            </p:txEl>
                                          </p:spTgt>
                                        </p:tgtEl>
                                        <p:attrNameLst>
                                          <p:attrName>style.visibility</p:attrName>
                                        </p:attrNameLst>
                                      </p:cBhvr>
                                      <p:to>
                                        <p:strVal val="visible"/>
                                      </p:to>
                                    </p:set>
                                    <p:anim calcmode="lin" valueType="num">
                                      <p:cBhvr additive="base">
                                        <p:cTn id="11" dur="500" fill="hold"/>
                                        <p:tgtEl>
                                          <p:spTgt spid="30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00">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5"/>
                                        </p:tgtEl>
                                        <p:attrNameLst>
                                          <p:attrName>style.visibility</p:attrName>
                                        </p:attrNameLst>
                                      </p:cBhvr>
                                      <p:to>
                                        <p:strVal val="visible"/>
                                      </p:to>
                                    </p:set>
                                    <p:anim calcmode="lin" valueType="num">
                                      <p:cBhvr additive="base">
                                        <p:cTn id="15" dur="500" fill="hold"/>
                                        <p:tgtEl>
                                          <p:spTgt spid="125"/>
                                        </p:tgtEl>
                                        <p:attrNameLst>
                                          <p:attrName>ppt_x</p:attrName>
                                        </p:attrNameLst>
                                      </p:cBhvr>
                                      <p:tavLst>
                                        <p:tav tm="0">
                                          <p:val>
                                            <p:strVal val="#ppt_x"/>
                                          </p:val>
                                        </p:tav>
                                        <p:tav tm="100000">
                                          <p:val>
                                            <p:strVal val="#ppt_x"/>
                                          </p:val>
                                        </p:tav>
                                      </p:tavLst>
                                    </p:anim>
                                    <p:anim calcmode="lin" valueType="num">
                                      <p:cBhvr additive="base">
                                        <p:cTn id="16" dur="500" fill="hold"/>
                                        <p:tgtEl>
                                          <p:spTgt spid="12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6"/>
                                        </p:tgtEl>
                                        <p:attrNameLst>
                                          <p:attrName>style.visibility</p:attrName>
                                        </p:attrNameLst>
                                      </p:cBhvr>
                                      <p:to>
                                        <p:strVal val="visible"/>
                                      </p:to>
                                    </p:set>
                                    <p:anim calcmode="lin" valueType="num">
                                      <p:cBhvr additive="base">
                                        <p:cTn id="19" dur="500" fill="hold"/>
                                        <p:tgtEl>
                                          <p:spTgt spid="126"/>
                                        </p:tgtEl>
                                        <p:attrNameLst>
                                          <p:attrName>ppt_x</p:attrName>
                                        </p:attrNameLst>
                                      </p:cBhvr>
                                      <p:tavLst>
                                        <p:tav tm="0">
                                          <p:val>
                                            <p:strVal val="#ppt_x"/>
                                          </p:val>
                                        </p:tav>
                                        <p:tav tm="100000">
                                          <p:val>
                                            <p:strVal val="#ppt_x"/>
                                          </p:val>
                                        </p:tav>
                                      </p:tavLst>
                                    </p:anim>
                                    <p:anim calcmode="lin" valueType="num">
                                      <p:cBhvr additive="base">
                                        <p:cTn id="20"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3"/>
                                        </p:tgtEl>
                                        <p:attrNameLst>
                                          <p:attrName>ppt_x</p:attrName>
                                        </p:attrNameLst>
                                      </p:cBhvr>
                                      <p:tavLst>
                                        <p:tav tm="0">
                                          <p:val>
                                            <p:strVal val="ppt_x"/>
                                          </p:val>
                                        </p:tav>
                                        <p:tav tm="100000">
                                          <p:val>
                                            <p:strVal val="ppt_x"/>
                                          </p:val>
                                        </p:tav>
                                      </p:tavLst>
                                    </p:anim>
                                    <p:anim calcmode="lin" valueType="num">
                                      <p:cBhvr additive="base">
                                        <p:cTn id="25" dur="500"/>
                                        <p:tgtEl>
                                          <p:spTgt spid="3"/>
                                        </p:tgtEl>
                                        <p:attrNameLst>
                                          <p:attrName>ppt_y</p:attrName>
                                        </p:attrNameLst>
                                      </p:cBhvr>
                                      <p:tavLst>
                                        <p:tav tm="0">
                                          <p:val>
                                            <p:strVal val="ppt_y"/>
                                          </p:val>
                                        </p:tav>
                                        <p:tav tm="100000">
                                          <p:val>
                                            <p:strVal val="1+ppt_h/2"/>
                                          </p:val>
                                        </p:tav>
                                      </p:tavLst>
                                    </p:anim>
                                    <p:set>
                                      <p:cBhvr>
                                        <p:cTn id="26" dur="1" fill="hold">
                                          <p:stCondLst>
                                            <p:cond delay="499"/>
                                          </p:stCondLst>
                                        </p:cTn>
                                        <p:tgtEl>
                                          <p:spTgt spid="3"/>
                                        </p:tgtEl>
                                        <p:attrNameLst>
                                          <p:attrName>style.visibility</p:attrName>
                                        </p:attrNameLst>
                                      </p:cBhvr>
                                      <p:to>
                                        <p:strVal val="hidden"/>
                                      </p:to>
                                    </p:set>
                                  </p:childTnLst>
                                </p:cTn>
                              </p:par>
                              <p:par>
                                <p:cTn id="27" presetID="2" presetClass="exit" presetSubtype="4" fill="hold" grpId="1" nodeType="withEffect">
                                  <p:stCondLst>
                                    <p:cond delay="0"/>
                                  </p:stCondLst>
                                  <p:childTnLst>
                                    <p:anim calcmode="lin" valueType="num">
                                      <p:cBhvr additive="base">
                                        <p:cTn id="28" dur="500"/>
                                        <p:tgtEl>
                                          <p:spTgt spid="300">
                                            <p:txEl>
                                              <p:pRg st="0" end="0"/>
                                            </p:txEl>
                                          </p:spTgt>
                                        </p:tgtEl>
                                        <p:attrNameLst>
                                          <p:attrName>ppt_x</p:attrName>
                                        </p:attrNameLst>
                                      </p:cBhvr>
                                      <p:tavLst>
                                        <p:tav tm="0">
                                          <p:val>
                                            <p:strVal val="ppt_x"/>
                                          </p:val>
                                        </p:tav>
                                        <p:tav tm="100000">
                                          <p:val>
                                            <p:strVal val="ppt_x"/>
                                          </p:val>
                                        </p:tav>
                                      </p:tavLst>
                                    </p:anim>
                                    <p:anim calcmode="lin" valueType="num">
                                      <p:cBhvr additive="base">
                                        <p:cTn id="29" dur="500"/>
                                        <p:tgtEl>
                                          <p:spTgt spid="300">
                                            <p:txEl>
                                              <p:pRg st="0" end="0"/>
                                            </p:txEl>
                                          </p:spTgt>
                                        </p:tgtEl>
                                        <p:attrNameLst>
                                          <p:attrName>ppt_y</p:attrName>
                                        </p:attrNameLst>
                                      </p:cBhvr>
                                      <p:tavLst>
                                        <p:tav tm="0">
                                          <p:val>
                                            <p:strVal val="ppt_y"/>
                                          </p:val>
                                        </p:tav>
                                        <p:tav tm="100000">
                                          <p:val>
                                            <p:strVal val="1+ppt_h/2"/>
                                          </p:val>
                                        </p:tav>
                                      </p:tavLst>
                                    </p:anim>
                                    <p:set>
                                      <p:cBhvr>
                                        <p:cTn id="30" dur="1" fill="hold">
                                          <p:stCondLst>
                                            <p:cond delay="499"/>
                                          </p:stCondLst>
                                        </p:cTn>
                                        <p:tgtEl>
                                          <p:spTgt spid="300">
                                            <p:txEl>
                                              <p:pRg st="0" end="0"/>
                                            </p:txEl>
                                          </p:spTgt>
                                        </p:tgtEl>
                                        <p:attrNameLst>
                                          <p:attrName>style.visibility</p:attrName>
                                        </p:attrNameLst>
                                      </p:cBhvr>
                                      <p:to>
                                        <p:strVal val="hidden"/>
                                      </p:to>
                                    </p:set>
                                  </p:childTnLst>
                                </p:cTn>
                              </p:par>
                              <p:par>
                                <p:cTn id="31" presetID="2" presetClass="exit" presetSubtype="4" fill="hold" grpId="1" nodeType="withEffect">
                                  <p:stCondLst>
                                    <p:cond delay="0"/>
                                  </p:stCondLst>
                                  <p:childTnLst>
                                    <p:anim calcmode="lin" valueType="num">
                                      <p:cBhvr additive="base">
                                        <p:cTn id="32" dur="500"/>
                                        <p:tgtEl>
                                          <p:spTgt spid="125"/>
                                        </p:tgtEl>
                                        <p:attrNameLst>
                                          <p:attrName>ppt_x</p:attrName>
                                        </p:attrNameLst>
                                      </p:cBhvr>
                                      <p:tavLst>
                                        <p:tav tm="0">
                                          <p:val>
                                            <p:strVal val="ppt_x"/>
                                          </p:val>
                                        </p:tav>
                                        <p:tav tm="100000">
                                          <p:val>
                                            <p:strVal val="ppt_x"/>
                                          </p:val>
                                        </p:tav>
                                      </p:tavLst>
                                    </p:anim>
                                    <p:anim calcmode="lin" valueType="num">
                                      <p:cBhvr additive="base">
                                        <p:cTn id="33" dur="500"/>
                                        <p:tgtEl>
                                          <p:spTgt spid="125"/>
                                        </p:tgtEl>
                                        <p:attrNameLst>
                                          <p:attrName>ppt_y</p:attrName>
                                        </p:attrNameLst>
                                      </p:cBhvr>
                                      <p:tavLst>
                                        <p:tav tm="0">
                                          <p:val>
                                            <p:strVal val="ppt_y"/>
                                          </p:val>
                                        </p:tav>
                                        <p:tav tm="100000">
                                          <p:val>
                                            <p:strVal val="1+ppt_h/2"/>
                                          </p:val>
                                        </p:tav>
                                      </p:tavLst>
                                    </p:anim>
                                    <p:set>
                                      <p:cBhvr>
                                        <p:cTn id="34" dur="1" fill="hold">
                                          <p:stCondLst>
                                            <p:cond delay="499"/>
                                          </p:stCondLst>
                                        </p:cTn>
                                        <p:tgtEl>
                                          <p:spTgt spid="125"/>
                                        </p:tgtEl>
                                        <p:attrNameLst>
                                          <p:attrName>style.visibility</p:attrName>
                                        </p:attrNameLst>
                                      </p:cBhvr>
                                      <p:to>
                                        <p:strVal val="hidden"/>
                                      </p:to>
                                    </p:set>
                                  </p:childTnLst>
                                </p:cTn>
                              </p:par>
                              <p:par>
                                <p:cTn id="35" presetID="2" presetClass="exit" presetSubtype="4" fill="hold" grpId="1" nodeType="withEffect">
                                  <p:stCondLst>
                                    <p:cond delay="0"/>
                                  </p:stCondLst>
                                  <p:childTnLst>
                                    <p:anim calcmode="lin" valueType="num">
                                      <p:cBhvr additive="base">
                                        <p:cTn id="36" dur="500"/>
                                        <p:tgtEl>
                                          <p:spTgt spid="126"/>
                                        </p:tgtEl>
                                        <p:attrNameLst>
                                          <p:attrName>ppt_x</p:attrName>
                                        </p:attrNameLst>
                                      </p:cBhvr>
                                      <p:tavLst>
                                        <p:tav tm="0">
                                          <p:val>
                                            <p:strVal val="ppt_x"/>
                                          </p:val>
                                        </p:tav>
                                        <p:tav tm="100000">
                                          <p:val>
                                            <p:strVal val="ppt_x"/>
                                          </p:val>
                                        </p:tav>
                                      </p:tavLst>
                                    </p:anim>
                                    <p:anim calcmode="lin" valueType="num">
                                      <p:cBhvr additive="base">
                                        <p:cTn id="37" dur="500"/>
                                        <p:tgtEl>
                                          <p:spTgt spid="126"/>
                                        </p:tgtEl>
                                        <p:attrNameLst>
                                          <p:attrName>ppt_y</p:attrName>
                                        </p:attrNameLst>
                                      </p:cBhvr>
                                      <p:tavLst>
                                        <p:tav tm="0">
                                          <p:val>
                                            <p:strVal val="ppt_y"/>
                                          </p:val>
                                        </p:tav>
                                        <p:tav tm="100000">
                                          <p:val>
                                            <p:strVal val="1+ppt_h/2"/>
                                          </p:val>
                                        </p:tav>
                                      </p:tavLst>
                                    </p:anim>
                                    <p:set>
                                      <p:cBhvr>
                                        <p:cTn id="38" dur="1" fill="hold">
                                          <p:stCondLst>
                                            <p:cond delay="499"/>
                                          </p:stCondLst>
                                        </p:cTn>
                                        <p:tgtEl>
                                          <p:spTgt spid="126"/>
                                        </p:tgtEl>
                                        <p:attrNameLst>
                                          <p:attrName>style.visibility</p:attrName>
                                        </p:attrNameLst>
                                      </p:cBhvr>
                                      <p:to>
                                        <p:strVal val="hidden"/>
                                      </p:to>
                                    </p:set>
                                  </p:childTnLst>
                                </p:cTn>
                              </p:par>
                              <p:par>
                                <p:cTn id="39" presetID="2" presetClass="entr" presetSubtype="4" fill="hold" grpId="0" nodeType="withEffect">
                                  <p:stCondLst>
                                    <p:cond delay="0"/>
                                  </p:stCondLst>
                                  <p:childTnLst>
                                    <p:set>
                                      <p:cBhvr>
                                        <p:cTn id="40" dur="1" fill="hold">
                                          <p:stCondLst>
                                            <p:cond delay="0"/>
                                          </p:stCondLst>
                                        </p:cTn>
                                        <p:tgtEl>
                                          <p:spTgt spid="127"/>
                                        </p:tgtEl>
                                        <p:attrNameLst>
                                          <p:attrName>style.visibility</p:attrName>
                                        </p:attrNameLst>
                                      </p:cBhvr>
                                      <p:to>
                                        <p:strVal val="visible"/>
                                      </p:to>
                                    </p:set>
                                    <p:anim calcmode="lin" valueType="num">
                                      <p:cBhvr additive="base">
                                        <p:cTn id="41" dur="500" fill="hold"/>
                                        <p:tgtEl>
                                          <p:spTgt spid="127"/>
                                        </p:tgtEl>
                                        <p:attrNameLst>
                                          <p:attrName>ppt_x</p:attrName>
                                        </p:attrNameLst>
                                      </p:cBhvr>
                                      <p:tavLst>
                                        <p:tav tm="0">
                                          <p:val>
                                            <p:strVal val="#ppt_x"/>
                                          </p:val>
                                        </p:tav>
                                        <p:tav tm="100000">
                                          <p:val>
                                            <p:strVal val="#ppt_x"/>
                                          </p:val>
                                        </p:tav>
                                      </p:tavLst>
                                    </p:anim>
                                    <p:anim calcmode="lin" valueType="num">
                                      <p:cBhvr additive="base">
                                        <p:cTn id="42"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28"/>
                                        </p:tgtEl>
                                        <p:attrNameLst>
                                          <p:attrName>style.visibility</p:attrName>
                                        </p:attrNameLst>
                                      </p:cBhvr>
                                      <p:to>
                                        <p:strVal val="visible"/>
                                      </p:to>
                                    </p:set>
                                    <p:anim calcmode="lin" valueType="num">
                                      <p:cBhvr additive="base">
                                        <p:cTn id="47" dur="500" fill="hold"/>
                                        <p:tgtEl>
                                          <p:spTgt spid="128"/>
                                        </p:tgtEl>
                                        <p:attrNameLst>
                                          <p:attrName>ppt_x</p:attrName>
                                        </p:attrNameLst>
                                      </p:cBhvr>
                                      <p:tavLst>
                                        <p:tav tm="0">
                                          <p:val>
                                            <p:strVal val="#ppt_x"/>
                                          </p:val>
                                        </p:tav>
                                        <p:tav tm="100000">
                                          <p:val>
                                            <p:strVal val="#ppt_x"/>
                                          </p:val>
                                        </p:tav>
                                      </p:tavLst>
                                    </p:anim>
                                    <p:anim calcmode="lin" valueType="num">
                                      <p:cBhvr additive="base">
                                        <p:cTn id="48"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127"/>
                                        </p:tgtEl>
                                      </p:cBhvr>
                                    </p:animEffect>
                                    <p:set>
                                      <p:cBhvr>
                                        <p:cTn id="53" dur="1" fill="hold">
                                          <p:stCondLst>
                                            <p:cond delay="499"/>
                                          </p:stCondLst>
                                        </p:cTn>
                                        <p:tgtEl>
                                          <p:spTgt spid="127"/>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28"/>
                                        </p:tgtEl>
                                      </p:cBhvr>
                                    </p:animEffect>
                                    <p:set>
                                      <p:cBhvr>
                                        <p:cTn id="56" dur="1" fill="hold">
                                          <p:stCondLst>
                                            <p:cond delay="499"/>
                                          </p:stCondLst>
                                        </p:cTn>
                                        <p:tgtEl>
                                          <p:spTgt spid="128"/>
                                        </p:tgtEl>
                                        <p:attrNameLst>
                                          <p:attrName>style.visibility</p:attrName>
                                        </p:attrNameLst>
                                      </p:cBhvr>
                                      <p:to>
                                        <p:strVal val="hidden"/>
                                      </p:to>
                                    </p:set>
                                  </p:childTnLst>
                                </p:cTn>
                              </p:par>
                              <p:par>
                                <p:cTn id="57" presetID="42" presetClass="entr" presetSubtype="0" fill="hold" grpId="0" nodeType="withEffect">
                                  <p:stCondLst>
                                    <p:cond delay="0"/>
                                  </p:stCondLst>
                                  <p:childTnLst>
                                    <p:set>
                                      <p:cBhvr>
                                        <p:cTn id="58" dur="1" fill="hold">
                                          <p:stCondLst>
                                            <p:cond delay="0"/>
                                          </p:stCondLst>
                                        </p:cTn>
                                        <p:tgtEl>
                                          <p:spTgt spid="129"/>
                                        </p:tgtEl>
                                        <p:attrNameLst>
                                          <p:attrName>style.visibility</p:attrName>
                                        </p:attrNameLst>
                                      </p:cBhvr>
                                      <p:to>
                                        <p:strVal val="visible"/>
                                      </p:to>
                                    </p:set>
                                    <p:animEffect transition="in" filter="fade">
                                      <p:cBhvr>
                                        <p:cTn id="59" dur="1000"/>
                                        <p:tgtEl>
                                          <p:spTgt spid="129"/>
                                        </p:tgtEl>
                                      </p:cBhvr>
                                    </p:animEffect>
                                    <p:anim calcmode="lin" valueType="num">
                                      <p:cBhvr>
                                        <p:cTn id="60" dur="1000" fill="hold"/>
                                        <p:tgtEl>
                                          <p:spTgt spid="129"/>
                                        </p:tgtEl>
                                        <p:attrNameLst>
                                          <p:attrName>ppt_x</p:attrName>
                                        </p:attrNameLst>
                                      </p:cBhvr>
                                      <p:tavLst>
                                        <p:tav tm="0">
                                          <p:val>
                                            <p:strVal val="#ppt_x"/>
                                          </p:val>
                                        </p:tav>
                                        <p:tav tm="100000">
                                          <p:val>
                                            <p:strVal val="#ppt_x"/>
                                          </p:val>
                                        </p:tav>
                                      </p:tavLst>
                                    </p:anim>
                                    <p:anim calcmode="lin" valueType="num">
                                      <p:cBhvr>
                                        <p:cTn id="61" dur="1000" fill="hold"/>
                                        <p:tgtEl>
                                          <p:spTgt spid="12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30"/>
                                        </p:tgtEl>
                                        <p:attrNameLst>
                                          <p:attrName>style.visibility</p:attrName>
                                        </p:attrNameLst>
                                      </p:cBhvr>
                                      <p:to>
                                        <p:strVal val="visible"/>
                                      </p:to>
                                    </p:set>
                                    <p:animEffect transition="in" filter="fade">
                                      <p:cBhvr>
                                        <p:cTn id="66" dur="1000"/>
                                        <p:tgtEl>
                                          <p:spTgt spid="130"/>
                                        </p:tgtEl>
                                      </p:cBhvr>
                                    </p:animEffect>
                                    <p:anim calcmode="lin" valueType="num">
                                      <p:cBhvr>
                                        <p:cTn id="67" dur="1000" fill="hold"/>
                                        <p:tgtEl>
                                          <p:spTgt spid="130"/>
                                        </p:tgtEl>
                                        <p:attrNameLst>
                                          <p:attrName>ppt_x</p:attrName>
                                        </p:attrNameLst>
                                      </p:cBhvr>
                                      <p:tavLst>
                                        <p:tav tm="0">
                                          <p:val>
                                            <p:strVal val="#ppt_x"/>
                                          </p:val>
                                        </p:tav>
                                        <p:tav tm="100000">
                                          <p:val>
                                            <p:strVal val="#ppt_x"/>
                                          </p:val>
                                        </p:tav>
                                      </p:tavLst>
                                    </p:anim>
                                    <p:anim calcmode="lin" valueType="num">
                                      <p:cBhvr>
                                        <p:cTn id="68" dur="1000" fill="hold"/>
                                        <p:tgtEl>
                                          <p:spTgt spid="130"/>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31"/>
                                        </p:tgtEl>
                                        <p:attrNameLst>
                                          <p:attrName>style.visibility</p:attrName>
                                        </p:attrNameLst>
                                      </p:cBhvr>
                                      <p:to>
                                        <p:strVal val="visible"/>
                                      </p:to>
                                    </p:set>
                                    <p:anim calcmode="lin" valueType="num">
                                      <p:cBhvr additive="base">
                                        <p:cTn id="73" dur="500" fill="hold"/>
                                        <p:tgtEl>
                                          <p:spTgt spid="131"/>
                                        </p:tgtEl>
                                        <p:attrNameLst>
                                          <p:attrName>ppt_x</p:attrName>
                                        </p:attrNameLst>
                                      </p:cBhvr>
                                      <p:tavLst>
                                        <p:tav tm="0">
                                          <p:val>
                                            <p:strVal val="#ppt_x"/>
                                          </p:val>
                                        </p:tav>
                                        <p:tav tm="100000">
                                          <p:val>
                                            <p:strVal val="#ppt_x"/>
                                          </p:val>
                                        </p:tav>
                                      </p:tavLst>
                                    </p:anim>
                                    <p:anim calcmode="lin" valueType="num">
                                      <p:cBhvr additive="base">
                                        <p:cTn id="74"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grpId="1" nodeType="clickEffect">
                                  <p:stCondLst>
                                    <p:cond delay="0"/>
                                  </p:stCondLst>
                                  <p:childTnLst>
                                    <p:animEffect transition="out" filter="fade">
                                      <p:cBhvr>
                                        <p:cTn id="78" dur="500"/>
                                        <p:tgtEl>
                                          <p:spTgt spid="129"/>
                                        </p:tgtEl>
                                      </p:cBhvr>
                                    </p:animEffect>
                                    <p:set>
                                      <p:cBhvr>
                                        <p:cTn id="79" dur="1" fill="hold">
                                          <p:stCondLst>
                                            <p:cond delay="499"/>
                                          </p:stCondLst>
                                        </p:cTn>
                                        <p:tgtEl>
                                          <p:spTgt spid="129"/>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30"/>
                                        </p:tgtEl>
                                      </p:cBhvr>
                                    </p:animEffect>
                                    <p:set>
                                      <p:cBhvr>
                                        <p:cTn id="82" dur="1" fill="hold">
                                          <p:stCondLst>
                                            <p:cond delay="499"/>
                                          </p:stCondLst>
                                        </p:cTn>
                                        <p:tgtEl>
                                          <p:spTgt spid="130"/>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131"/>
                                        </p:tgtEl>
                                      </p:cBhvr>
                                    </p:animEffect>
                                    <p:set>
                                      <p:cBhvr>
                                        <p:cTn id="85" dur="1" fill="hold">
                                          <p:stCondLst>
                                            <p:cond delay="499"/>
                                          </p:stCondLst>
                                        </p:cTn>
                                        <p:tgtEl>
                                          <p:spTgt spid="131"/>
                                        </p:tgtEl>
                                        <p:attrNameLst>
                                          <p:attrName>style.visibility</p:attrName>
                                        </p:attrNameLst>
                                      </p:cBhvr>
                                      <p:to>
                                        <p:strVal val="hidden"/>
                                      </p:to>
                                    </p:set>
                                  </p:childTnLst>
                                </p:cTn>
                              </p:par>
                              <p:par>
                                <p:cTn id="86" presetID="16" presetClass="entr" presetSubtype="21" fill="hold" grpId="0" nodeType="withEffect">
                                  <p:stCondLst>
                                    <p:cond delay="0"/>
                                  </p:stCondLst>
                                  <p:childTnLst>
                                    <p:set>
                                      <p:cBhvr>
                                        <p:cTn id="87" dur="1" fill="hold">
                                          <p:stCondLst>
                                            <p:cond delay="0"/>
                                          </p:stCondLst>
                                        </p:cTn>
                                        <p:tgtEl>
                                          <p:spTgt spid="133"/>
                                        </p:tgtEl>
                                        <p:attrNameLst>
                                          <p:attrName>style.visibility</p:attrName>
                                        </p:attrNameLst>
                                      </p:cBhvr>
                                      <p:to>
                                        <p:strVal val="visible"/>
                                      </p:to>
                                    </p:set>
                                    <p:animEffect transition="in" filter="barn(inVertical)">
                                      <p:cBhvr>
                                        <p:cTn id="88"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build="p"/>
      <p:bldP spid="300" grpId="1" build="p"/>
      <p:bldP spid="125" grpId="0"/>
      <p:bldP spid="125" grpId="1"/>
      <p:bldP spid="126" grpId="0"/>
      <p:bldP spid="126" grpId="1"/>
      <p:bldP spid="127" grpId="0"/>
      <p:bldP spid="127" grpId="1"/>
      <p:bldP spid="128" grpId="0"/>
      <p:bldP spid="128" grpId="1"/>
      <p:bldP spid="129" grpId="0"/>
      <p:bldP spid="129" grpId="1"/>
      <p:bldP spid="130" grpId="0"/>
      <p:bldP spid="130" grpId="1"/>
      <p:bldP spid="131" grpId="0"/>
      <p:bldP spid="131" grpId="1"/>
      <p:bldP spid="1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7"/>
          <p:cNvSpPr txBox="1">
            <a:spLocks noGrp="1"/>
          </p:cNvSpPr>
          <p:nvPr>
            <p:ph type="title"/>
          </p:nvPr>
        </p:nvSpPr>
        <p:spPr>
          <a:xfrm>
            <a:off x="175970" y="403200"/>
            <a:ext cx="5059790" cy="755700"/>
          </a:xfrm>
          <a:prstGeom prst="rect">
            <a:avLst/>
          </a:prstGeom>
        </p:spPr>
        <p:txBody>
          <a:bodyPr spcFirstLastPara="1" wrap="square" lIns="91425" tIns="91425" rIns="91425" bIns="91425" anchor="b" anchorCtr="0">
            <a:noAutofit/>
          </a:bodyPr>
          <a:lstStyle/>
          <a:p>
            <a:pPr lvl="0"/>
            <a:r>
              <a:rPr lang="vi-VN" dirty="0">
                <a:latin typeface="SVN-Bio Sans" panose="020B0506020202040204" pitchFamily="34" charset="0"/>
              </a:rPr>
              <a:t>Đặt vấn đề</a:t>
            </a:r>
            <a:br>
              <a:rPr lang="vi-VN" dirty="0">
                <a:latin typeface="SVN-Bio Sans" panose="020B0506020202040204" pitchFamily="34" charset="0"/>
              </a:rPr>
            </a:br>
            <a:r>
              <a:rPr lang="vi-VN" dirty="0">
                <a:latin typeface="SVN-Bio Sans" panose="020B0506020202040204" pitchFamily="34" charset="0"/>
              </a:rPr>
              <a:t>Tính cấp thiết của đề tài</a:t>
            </a:r>
            <a:endParaRPr dirty="0">
              <a:latin typeface="SVN-Bio Sans" panose="020B0506020202040204" pitchFamily="34" charset="0"/>
            </a:endParaRPr>
          </a:p>
        </p:txBody>
      </p:sp>
      <p:sp>
        <p:nvSpPr>
          <p:cNvPr id="16" name="TextBox 15">
            <a:extLst>
              <a:ext uri="{FF2B5EF4-FFF2-40B4-BE49-F238E27FC236}">
                <a16:creationId xmlns:a16="http://schemas.microsoft.com/office/drawing/2014/main" id="{A2BE52B5-3D44-49D7-9D25-C90A5039F4AF}"/>
              </a:ext>
            </a:extLst>
          </p:cNvPr>
          <p:cNvSpPr txBox="1"/>
          <p:nvPr/>
        </p:nvSpPr>
        <p:spPr>
          <a:xfrm>
            <a:off x="284438" y="1362547"/>
            <a:ext cx="8575124" cy="586892"/>
          </a:xfrm>
          <a:prstGeom prst="rect">
            <a:avLst/>
          </a:prstGeom>
          <a:noFill/>
        </p:spPr>
        <p:txBody>
          <a:bodyPr wrap="square">
            <a:spAutoFit/>
          </a:bodyPr>
          <a:lstStyle/>
          <a:p>
            <a:pPr algn="just">
              <a:lnSpc>
                <a:spcPct val="120000"/>
              </a:lnSpc>
              <a:spcBef>
                <a:spcPts val="600"/>
              </a:spcBef>
              <a:spcAft>
                <a:spcPts val="1000"/>
              </a:spcAft>
            </a:pPr>
            <a:r>
              <a:rPr lang="en-US" sz="1400" dirty="0" err="1">
                <a:effectLst/>
                <a:latin typeface="Times New Roman" panose="02020603050405020304" pitchFamily="18" charset="0"/>
                <a:ea typeface="Times New Roman" panose="02020603050405020304" pitchFamily="18" charset="0"/>
              </a:rPr>
              <a:t>Với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công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cuộc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chuyển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đổi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số</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trong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công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nghiệp</a:t>
            </a:r>
            <a:r>
              <a:rPr lang="en-US" sz="1400" dirty="0">
                <a:effectLst/>
                <a:latin typeface="Times New Roman" panose="02020603050405020304" pitchFamily="18" charset="0"/>
                <a:ea typeface="Times New Roman" panose="02020603050405020304" pitchFamily="18" charset="0"/>
              </a:rPr>
              <a:t> 4.0 ở </a:t>
            </a:r>
            <a:r>
              <a:rPr lang="en-US" sz="1400" dirty="0" err="1">
                <a:effectLst/>
                <a:latin typeface="Times New Roman" panose="02020603050405020304" pitchFamily="18" charset="0"/>
                <a:ea typeface="Times New Roman" panose="02020603050405020304" pitchFamily="18" charset="0"/>
              </a:rPr>
              <a:t>Việt</a:t>
            </a:r>
            <a:r>
              <a:rPr lang="en-US" sz="1400" dirty="0">
                <a:effectLst/>
                <a:latin typeface="Times New Roman" panose="02020603050405020304" pitchFamily="18" charset="0"/>
                <a:ea typeface="Times New Roman" panose="02020603050405020304" pitchFamily="18" charset="0"/>
              </a:rPr>
              <a:t> Nam. </a:t>
            </a:r>
            <a:r>
              <a:rPr lang="en-US" sz="1400" dirty="0" err="1">
                <a:effectLst/>
                <a:latin typeface="Times New Roman" panose="02020603050405020304" pitchFamily="18" charset="0"/>
                <a:ea typeface="Times New Roman" panose="02020603050405020304" pitchFamily="18" charset="0"/>
              </a:rPr>
              <a:t>Các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giải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pháp</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chuyển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đổi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số</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là</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một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điều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hết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sức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quan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trọng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Nhằm</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giúp</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người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dùng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hướng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đến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những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tiện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tích</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mà</a:t>
            </a:r>
            <a:r>
              <a:rPr lang="en-US" sz="1400" dirty="0">
                <a:effectLst/>
                <a:latin typeface="Times New Roman" panose="02020603050405020304" pitchFamily="18" charset="0"/>
                <a:ea typeface="Times New Roman" panose="02020603050405020304" pitchFamily="18" charset="0"/>
              </a:rPr>
              <a:t> Viettel Solutions </a:t>
            </a:r>
            <a:r>
              <a:rPr lang="en-US" sz="1400" dirty="0" err="1">
                <a:effectLst/>
                <a:latin typeface="Times New Roman" panose="02020603050405020304" pitchFamily="18" charset="0"/>
                <a:ea typeface="Times New Roman" panose="02020603050405020304" pitchFamily="18" charset="0"/>
              </a:rPr>
              <a:t>mang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lại</a:t>
            </a:r>
            <a:r>
              <a:rPr lang="en-US" sz="1400" dirty="0">
                <a:effectLst/>
                <a:latin typeface="Times New Roman" panose="02020603050405020304" pitchFamily="18" charset="0"/>
                <a:ea typeface="Times New Roman" panose="02020603050405020304" pitchFamily="18" charset="0"/>
              </a:rPr>
              <a:t>.</a:t>
            </a:r>
            <a:endParaRPr lang="vi-VN" sz="1400" dirty="0">
              <a:effectLst/>
              <a:latin typeface="Times New Roman" panose="02020603050405020304" pitchFamily="18" charset="0"/>
              <a:ea typeface="Times New Roman" panose="02020603050405020304" pitchFamily="18" charset="0"/>
            </a:endParaRPr>
          </a:p>
        </p:txBody>
      </p:sp>
      <p:sp>
        <p:nvSpPr>
          <p:cNvPr id="18" name="TextBox 17">
            <a:extLst>
              <a:ext uri="{FF2B5EF4-FFF2-40B4-BE49-F238E27FC236}">
                <a16:creationId xmlns:a16="http://schemas.microsoft.com/office/drawing/2014/main" id="{9FFBDE1F-652F-4696-B633-90B1673BBC9A}"/>
              </a:ext>
            </a:extLst>
          </p:cNvPr>
          <p:cNvSpPr txBox="1"/>
          <p:nvPr/>
        </p:nvSpPr>
        <p:spPr>
          <a:xfrm>
            <a:off x="284438" y="2019772"/>
            <a:ext cx="8575124" cy="586892"/>
          </a:xfrm>
          <a:prstGeom prst="rect">
            <a:avLst/>
          </a:prstGeom>
          <a:noFill/>
        </p:spPr>
        <p:txBody>
          <a:bodyPr wrap="square">
            <a:spAutoFit/>
          </a:bodyPr>
          <a:lstStyle/>
          <a:p>
            <a:pPr algn="just">
              <a:lnSpc>
                <a:spcPct val="120000"/>
              </a:lnSpc>
              <a:spcBef>
                <a:spcPts val="600"/>
              </a:spcBef>
              <a:spcAft>
                <a:spcPts val="1000"/>
              </a:spcAft>
            </a:pPr>
            <a:r>
              <a:rPr lang="en-US" sz="1400" dirty="0" err="1">
                <a:effectLst/>
                <a:latin typeface="Times New Roman" panose="02020603050405020304" pitchFamily="18" charset="0"/>
                <a:ea typeface="Times New Roman" panose="02020603050405020304" pitchFamily="18" charset="0"/>
              </a:rPr>
              <a:t>Báo</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cáo</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của</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các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công</a:t>
            </a:r>
            <a:r>
              <a:rPr lang="en-US" sz="1400" dirty="0">
                <a:effectLst/>
                <a:latin typeface="Times New Roman" panose="02020603050405020304" pitchFamily="18" charset="0"/>
                <a:ea typeface="Times New Roman" panose="02020603050405020304" pitchFamily="18" charset="0"/>
              </a:rPr>
              <a:t> ty </a:t>
            </a:r>
            <a:r>
              <a:rPr lang="en-US" sz="1400" dirty="0" err="1">
                <a:effectLst/>
                <a:latin typeface="Times New Roman" panose="02020603050405020304" pitchFamily="18" charset="0"/>
                <a:ea typeface="Times New Roman" panose="02020603050405020304" pitchFamily="18" charset="0"/>
              </a:rPr>
              <a:t>nghiên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cứu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thị</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trường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lớn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như</a:t>
            </a:r>
            <a:r>
              <a:rPr lang="en-US" sz="1400" dirty="0">
                <a:effectLst/>
                <a:latin typeface="Times New Roman" panose="02020603050405020304" pitchFamily="18" charset="0"/>
                <a:ea typeface="Times New Roman" panose="02020603050405020304" pitchFamily="18" charset="0"/>
              </a:rPr>
              <a:t> Gartner, IDC... </a:t>
            </a:r>
            <a:r>
              <a:rPr lang="en-US" sz="1400" dirty="0" err="1">
                <a:effectLst/>
                <a:latin typeface="Times New Roman" panose="02020603050405020304" pitchFamily="18" charset="0"/>
                <a:ea typeface="Times New Roman" panose="02020603050405020304" pitchFamily="18" charset="0"/>
              </a:rPr>
              <a:t>đều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chỉ</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ra</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rằng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chuyển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đổi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số</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thực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sự</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mang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lại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rất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nhiều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lợi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ích</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cho</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mọi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mặt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hoạt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động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của</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doanh</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nghiệp</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từ</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điều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hành</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quản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lý</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đến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nghiên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cứu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kinh</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doanh</a:t>
            </a:r>
            <a:r>
              <a:rPr lang="en-US" sz="1400" dirty="0">
                <a:effectLst/>
                <a:latin typeface="Times New Roman" panose="02020603050405020304" pitchFamily="18" charset="0"/>
                <a:ea typeface="Times New Roman" panose="02020603050405020304" pitchFamily="18" charset="0"/>
              </a:rPr>
              <a:t>…</a:t>
            </a:r>
            <a:endParaRPr lang="vi-VN" sz="1400" dirty="0">
              <a:effectLst/>
              <a:latin typeface="Times New Roman" panose="02020603050405020304" pitchFamily="18" charset="0"/>
              <a:ea typeface="Times New Roman" panose="02020603050405020304" pitchFamily="18" charset="0"/>
            </a:endParaRPr>
          </a:p>
        </p:txBody>
      </p:sp>
      <p:sp>
        <p:nvSpPr>
          <p:cNvPr id="20" name="TextBox 19">
            <a:extLst>
              <a:ext uri="{FF2B5EF4-FFF2-40B4-BE49-F238E27FC236}">
                <a16:creationId xmlns:a16="http://schemas.microsoft.com/office/drawing/2014/main" id="{180BE082-D37B-4035-9BF5-5730E88A0178}"/>
              </a:ext>
            </a:extLst>
          </p:cNvPr>
          <p:cNvSpPr txBox="1"/>
          <p:nvPr/>
        </p:nvSpPr>
        <p:spPr>
          <a:xfrm>
            <a:off x="284438" y="2713390"/>
            <a:ext cx="8575124" cy="845424"/>
          </a:xfrm>
          <a:prstGeom prst="rect">
            <a:avLst/>
          </a:prstGeom>
          <a:noFill/>
        </p:spPr>
        <p:txBody>
          <a:bodyPr wrap="square">
            <a:spAutoFit/>
          </a:bodyPr>
          <a:lstStyle/>
          <a:p>
            <a:pPr algn="just">
              <a:lnSpc>
                <a:spcPct val="120000"/>
              </a:lnSpc>
              <a:spcBef>
                <a:spcPts val="600"/>
              </a:spcBef>
              <a:spcAft>
                <a:spcPts val="1000"/>
              </a:spcAft>
            </a:pPr>
            <a:r>
              <a:rPr lang="en-US" dirty="0" err="1">
                <a:effectLst/>
                <a:latin typeface="Times New Roman" panose="02020603050405020304" pitchFamily="18" charset="0"/>
                <a:ea typeface="Times New Roman" panose="02020603050405020304" pitchFamily="18" charset="0"/>
              </a:rPr>
              <a:t>Tận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dụng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các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nền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tảng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công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nghệ</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sẽ</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giúp</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các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doanh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nghiệp</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cải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thiện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được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nhiều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lĩnh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vực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và</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hướng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đến</a:t>
            </a:r>
            <a:r>
              <a:rPr lang="en-US" dirty="0">
                <a:effectLst/>
                <a:latin typeface="Times New Roman" panose="02020603050405020304" pitchFamily="18" charset="0"/>
                <a:ea typeface="Times New Roman" panose="02020603050405020304" pitchFamily="18" charset="0"/>
              </a:rPr>
              <a:t> 5 </a:t>
            </a:r>
            <a:r>
              <a:rPr lang="en-US" dirty="0" err="1">
                <a:effectLst/>
                <a:latin typeface="Times New Roman" panose="02020603050405020304" pitchFamily="18" charset="0"/>
                <a:ea typeface="Times New Roman" panose="02020603050405020304" pitchFamily="18" charset="0"/>
              </a:rPr>
              <a:t>mục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đích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cuối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cùng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của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chuyển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đổi</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số</a:t>
            </a:r>
            <a:r>
              <a:rPr lang="en-US" dirty="0">
                <a:effectLst/>
                <a:latin typeface="Times New Roman" panose="02020603050405020304" pitchFamily="18" charset="0"/>
                <a:ea typeface="Times New Roman" panose="02020603050405020304" pitchFamily="18" charset="0"/>
              </a:rPr>
              <a:t> bao </a:t>
            </a:r>
            <a:r>
              <a:rPr lang="en-US" dirty="0" err="1">
                <a:effectLst/>
                <a:latin typeface="Times New Roman" panose="02020603050405020304" pitchFamily="18" charset="0"/>
                <a:ea typeface="Times New Roman" panose="02020603050405020304" pitchFamily="18" charset="0"/>
              </a:rPr>
              <a:t>gồm</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tốc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độ</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thị</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trường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cường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vị</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trí</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cạnh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tranh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trên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thị</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trường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Thúc</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đẩy</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trưởng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doanh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suất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của</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nhân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viên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Mở</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rộng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khả</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năng</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thu</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hút</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và</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giữ</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chân</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khách</a:t>
            </a:r>
            <a:r>
              <a:rPr lang="en-US" dirty="0">
                <a:effectLst/>
                <a:latin typeface="Times New Roman" panose="02020603050405020304" pitchFamily="18" charset="0"/>
                <a:ea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rPr>
              <a:t>hàng</a:t>
            </a:r>
            <a:endParaRPr lang="vi-VN" dirty="0">
              <a:effectLst/>
              <a:latin typeface="Times New Roman" panose="02020603050405020304" pitchFamily="18" charset="0"/>
              <a:ea typeface="Times New Roman" panose="02020603050405020304" pitchFamily="18" charset="0"/>
            </a:endParaRPr>
          </a:p>
        </p:txBody>
      </p:sp>
      <p:sp>
        <p:nvSpPr>
          <p:cNvPr id="22" name="TextBox 21">
            <a:extLst>
              <a:ext uri="{FF2B5EF4-FFF2-40B4-BE49-F238E27FC236}">
                <a16:creationId xmlns:a16="http://schemas.microsoft.com/office/drawing/2014/main" id="{9FA57D87-542B-42C8-A2A6-321A364AFEF0}"/>
              </a:ext>
            </a:extLst>
          </p:cNvPr>
          <p:cNvSpPr txBox="1"/>
          <p:nvPr/>
        </p:nvSpPr>
        <p:spPr>
          <a:xfrm>
            <a:off x="284438" y="3729212"/>
            <a:ext cx="8575124" cy="586892"/>
          </a:xfrm>
          <a:prstGeom prst="rect">
            <a:avLst/>
          </a:prstGeom>
          <a:noFill/>
        </p:spPr>
        <p:txBody>
          <a:bodyPr wrap="square">
            <a:spAutoFit/>
          </a:bodyPr>
          <a:lstStyle/>
          <a:p>
            <a:pPr algn="just">
              <a:lnSpc>
                <a:spcPct val="120000"/>
              </a:lnSpc>
              <a:spcBef>
                <a:spcPts val="600"/>
              </a:spcBef>
              <a:spcAft>
                <a:spcPts val="1000"/>
              </a:spcAft>
            </a:pPr>
            <a:r>
              <a:rPr lang="en-US" sz="1400" dirty="0" err="1">
                <a:effectLst/>
                <a:latin typeface="Times New Roman" panose="02020603050405020304" pitchFamily="18" charset="0"/>
                <a:ea typeface="Times New Roman" panose="02020603050405020304" pitchFamily="18" charset="0"/>
              </a:rPr>
              <a:t>Chuyển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đổi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số</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còn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góp</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phần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gia</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tăng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năng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suất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lao</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động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Nghiên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cứu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của</a:t>
            </a:r>
            <a:r>
              <a:rPr lang="en-US" sz="1400" dirty="0">
                <a:effectLst/>
                <a:latin typeface="Times New Roman" panose="02020603050405020304" pitchFamily="18" charset="0"/>
                <a:ea typeface="Times New Roman" panose="02020603050405020304" pitchFamily="18" charset="0"/>
              </a:rPr>
              <a:t> Microsoft </a:t>
            </a:r>
            <a:r>
              <a:rPr lang="en-US" sz="1400" dirty="0" err="1">
                <a:effectLst/>
                <a:latin typeface="Times New Roman" panose="02020603050405020304" pitchFamily="18" charset="0"/>
                <a:ea typeface="Times New Roman" panose="02020603050405020304" pitchFamily="18" charset="0"/>
              </a:rPr>
              <a:t>cho</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thấy</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năm</a:t>
            </a:r>
            <a:r>
              <a:rPr lang="en-US" sz="1400" dirty="0">
                <a:effectLst/>
                <a:latin typeface="Times New Roman" panose="02020603050405020304" pitchFamily="18" charset="0"/>
                <a:ea typeface="Times New Roman" panose="02020603050405020304" pitchFamily="18" charset="0"/>
              </a:rPr>
              <a:t> 2017, </a:t>
            </a:r>
            <a:r>
              <a:rPr lang="en-US" sz="1400" dirty="0" err="1">
                <a:effectLst/>
                <a:latin typeface="Times New Roman" panose="02020603050405020304" pitchFamily="18" charset="0"/>
                <a:ea typeface="Times New Roman" panose="02020603050405020304" pitchFamily="18" charset="0"/>
              </a:rPr>
              <a:t>tác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động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của</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chuyển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đổi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số</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tới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tăng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trưởng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năng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suất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lao</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động</a:t>
            </a:r>
            <a:r>
              <a:rPr lang="en-US" sz="1400" dirty="0">
                <a:effectLst/>
                <a:latin typeface="Times New Roman" panose="02020603050405020304" pitchFamily="18" charset="0"/>
                <a:ea typeface="Times New Roman" panose="02020603050405020304" pitchFamily="18" charset="0"/>
              </a:rPr>
              <a:t> ở </a:t>
            </a:r>
            <a:r>
              <a:rPr lang="en-US" sz="1400" dirty="0" err="1">
                <a:effectLst/>
                <a:latin typeface="Times New Roman" panose="02020603050405020304" pitchFamily="18" charset="0"/>
                <a:ea typeface="Times New Roman" panose="02020603050405020304" pitchFamily="18" charset="0"/>
              </a:rPr>
              <a:t>vào</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khoảng</a:t>
            </a:r>
            <a:r>
              <a:rPr lang="en-US" sz="1400" dirty="0">
                <a:effectLst/>
                <a:latin typeface="Times New Roman" panose="02020603050405020304" pitchFamily="18" charset="0"/>
                <a:ea typeface="Times New Roman" panose="02020603050405020304" pitchFamily="18" charset="0"/>
              </a:rPr>
              <a:t> 15%, </a:t>
            </a:r>
            <a:r>
              <a:rPr lang="en-US" sz="1400" dirty="0" err="1">
                <a:effectLst/>
                <a:latin typeface="Times New Roman" panose="02020603050405020304" pitchFamily="18" charset="0"/>
                <a:ea typeface="Times New Roman" panose="02020603050405020304" pitchFamily="18" charset="0"/>
              </a:rPr>
              <a:t>đến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năm</a:t>
            </a:r>
            <a:r>
              <a:rPr lang="en-US" sz="1400" dirty="0">
                <a:effectLst/>
                <a:latin typeface="Times New Roman" panose="02020603050405020304" pitchFamily="18" charset="0"/>
                <a:ea typeface="Times New Roman" panose="02020603050405020304" pitchFamily="18" charset="0"/>
              </a:rPr>
              <a:t> 2020, con </a:t>
            </a:r>
            <a:r>
              <a:rPr lang="en-US" sz="1400" dirty="0" err="1">
                <a:effectLst/>
                <a:latin typeface="Times New Roman" panose="02020603050405020304" pitchFamily="18" charset="0"/>
                <a:ea typeface="Times New Roman" panose="02020603050405020304" pitchFamily="18" charset="0"/>
              </a:rPr>
              <a:t>số</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này</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là</a:t>
            </a:r>
            <a:r>
              <a:rPr lang="en-US" sz="1400" dirty="0">
                <a:effectLst/>
                <a:latin typeface="Times New Roman" panose="02020603050405020304" pitchFamily="18" charset="0"/>
                <a:ea typeface="Times New Roman" panose="02020603050405020304" pitchFamily="18" charset="0"/>
              </a:rPr>
              <a:t> 21%. </a:t>
            </a:r>
            <a:endParaRPr lang="vi-VN" sz="1400" dirty="0">
              <a:effectLst/>
              <a:latin typeface="Times New Roman" panose="02020603050405020304" pitchFamily="18" charset="0"/>
              <a:ea typeface="Times New Roman" panose="02020603050405020304" pitchFamily="18" charset="0"/>
            </a:endParaRPr>
          </a:p>
        </p:txBody>
      </p:sp>
      <p:sp>
        <p:nvSpPr>
          <p:cNvPr id="24" name="TextBox 23">
            <a:extLst>
              <a:ext uri="{FF2B5EF4-FFF2-40B4-BE49-F238E27FC236}">
                <a16:creationId xmlns:a16="http://schemas.microsoft.com/office/drawing/2014/main" id="{D3AF1FE3-4552-44DC-869A-99283A4876E9}"/>
              </a:ext>
            </a:extLst>
          </p:cNvPr>
          <p:cNvSpPr txBox="1"/>
          <p:nvPr/>
        </p:nvSpPr>
        <p:spPr>
          <a:xfrm>
            <a:off x="284438" y="4418278"/>
            <a:ext cx="8575124" cy="586892"/>
          </a:xfrm>
          <a:prstGeom prst="rect">
            <a:avLst/>
          </a:prstGeom>
          <a:noFill/>
        </p:spPr>
        <p:txBody>
          <a:bodyPr wrap="square">
            <a:spAutoFit/>
          </a:bodyPr>
          <a:lstStyle/>
          <a:p>
            <a:pPr algn="just">
              <a:lnSpc>
                <a:spcPct val="120000"/>
              </a:lnSpc>
              <a:spcBef>
                <a:spcPts val="600"/>
              </a:spcBef>
              <a:spcAft>
                <a:spcPts val="1000"/>
              </a:spcAft>
            </a:pPr>
            <a:r>
              <a:rPr lang="en-US" sz="1400" dirty="0">
                <a:effectLst/>
                <a:latin typeface="Times New Roman" panose="02020603050405020304" pitchFamily="18" charset="0"/>
                <a:ea typeface="Times New Roman" panose="02020603050405020304" pitchFamily="18" charset="0"/>
              </a:rPr>
              <a:t>Theo </a:t>
            </a:r>
            <a:r>
              <a:rPr lang="en-US" sz="1400" dirty="0" err="1">
                <a:effectLst/>
                <a:latin typeface="Times New Roman" panose="02020603050405020304" pitchFamily="18" charset="0"/>
                <a:ea typeface="Times New Roman" panose="02020603050405020304" pitchFamily="18" charset="0"/>
              </a:rPr>
              <a:t>nghiên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cứu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năm</a:t>
            </a:r>
            <a:r>
              <a:rPr lang="en-US" sz="1400" dirty="0">
                <a:effectLst/>
                <a:latin typeface="Times New Roman" panose="02020603050405020304" pitchFamily="18" charset="0"/>
                <a:ea typeface="Times New Roman" panose="02020603050405020304" pitchFamily="18" charset="0"/>
              </a:rPr>
              <a:t> 2017 </a:t>
            </a:r>
            <a:r>
              <a:rPr lang="en-US" sz="1400" dirty="0" err="1">
                <a:effectLst/>
                <a:latin typeface="Times New Roman" panose="02020603050405020304" pitchFamily="18" charset="0"/>
                <a:ea typeface="Times New Roman" panose="02020603050405020304" pitchFamily="18" charset="0"/>
              </a:rPr>
              <a:t>của</a:t>
            </a:r>
            <a:r>
              <a:rPr lang="en-US" sz="1400" dirty="0">
                <a:effectLst/>
                <a:latin typeface="Times New Roman" panose="02020603050405020304" pitchFamily="18" charset="0"/>
                <a:ea typeface="Times New Roman" panose="02020603050405020304" pitchFamily="18" charset="0"/>
              </a:rPr>
              <a:t> Microsoft </a:t>
            </a:r>
            <a:r>
              <a:rPr lang="en-US" sz="1400" dirty="0" err="1">
                <a:effectLst/>
                <a:latin typeface="Times New Roman" panose="02020603050405020304" pitchFamily="18" charset="0"/>
                <a:ea typeface="Times New Roman" panose="02020603050405020304" pitchFamily="18" charset="0"/>
              </a:rPr>
              <a:t>tại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khu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vực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Châu</a:t>
            </a:r>
            <a:r>
              <a:rPr lang="en-US" sz="1400" dirty="0">
                <a:effectLst/>
                <a:latin typeface="Times New Roman" panose="02020603050405020304" pitchFamily="18" charset="0"/>
                <a:ea typeface="Times New Roman" panose="02020603050405020304" pitchFamily="18" charset="0"/>
              </a:rPr>
              <a:t> Á TBD, </a:t>
            </a:r>
            <a:r>
              <a:rPr lang="en-US" sz="1400" dirty="0" err="1">
                <a:effectLst/>
                <a:latin typeface="Times New Roman" panose="02020603050405020304" pitchFamily="18" charset="0"/>
                <a:ea typeface="Times New Roman" panose="02020603050405020304" pitchFamily="18" charset="0"/>
              </a:rPr>
              <a:t>năm</a:t>
            </a:r>
            <a:r>
              <a:rPr lang="en-US" sz="1400" dirty="0">
                <a:effectLst/>
                <a:latin typeface="Times New Roman" panose="02020603050405020304" pitchFamily="18" charset="0"/>
                <a:ea typeface="Times New Roman" panose="02020603050405020304" pitchFamily="18" charset="0"/>
              </a:rPr>
              <a:t> 2017, </a:t>
            </a:r>
            <a:r>
              <a:rPr lang="en-US" sz="1400" dirty="0" err="1">
                <a:effectLst/>
                <a:latin typeface="Times New Roman" panose="02020603050405020304" pitchFamily="18" charset="0"/>
                <a:ea typeface="Times New Roman" panose="02020603050405020304" pitchFamily="18" charset="0"/>
              </a:rPr>
              <a:t>tác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động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mà</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chuyển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đổi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số</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mang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lại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cho</a:t>
            </a:r>
            <a:r>
              <a:rPr lang="en-US" sz="1400" dirty="0">
                <a:effectLst/>
                <a:latin typeface="Times New Roman" panose="02020603050405020304" pitchFamily="18" charset="0"/>
                <a:ea typeface="Times New Roman" panose="02020603050405020304" pitchFamily="18" charset="0"/>
              </a:rPr>
              <a:t> GDP </a:t>
            </a:r>
            <a:r>
              <a:rPr lang="en-US" sz="1400" dirty="0" err="1">
                <a:effectLst/>
                <a:latin typeface="Times New Roman" panose="02020603050405020304" pitchFamily="18" charset="0"/>
                <a:ea typeface="Times New Roman" panose="02020603050405020304" pitchFamily="18" charset="0"/>
              </a:rPr>
              <a:t>là</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khoảng</a:t>
            </a:r>
            <a:r>
              <a:rPr lang="en-US" sz="1400" dirty="0">
                <a:effectLst/>
                <a:latin typeface="Times New Roman" panose="02020603050405020304" pitchFamily="18" charset="0"/>
                <a:ea typeface="Times New Roman" panose="02020603050405020304" pitchFamily="18" charset="0"/>
              </a:rPr>
              <a:t> 6%, </a:t>
            </a:r>
            <a:r>
              <a:rPr lang="en-US" sz="1400" dirty="0" err="1">
                <a:effectLst/>
                <a:latin typeface="Times New Roman" panose="02020603050405020304" pitchFamily="18" charset="0"/>
                <a:ea typeface="Times New Roman" panose="02020603050405020304" pitchFamily="18" charset="0"/>
              </a:rPr>
              <a:t>năm</a:t>
            </a:r>
            <a:r>
              <a:rPr lang="en-US" sz="1400" dirty="0">
                <a:effectLst/>
                <a:latin typeface="Times New Roman" panose="02020603050405020304" pitchFamily="18" charset="0"/>
                <a:ea typeface="Times New Roman" panose="02020603050405020304" pitchFamily="18" charset="0"/>
              </a:rPr>
              <a:t> 2019 </a:t>
            </a:r>
            <a:r>
              <a:rPr lang="en-US" sz="1400" dirty="0" err="1">
                <a:effectLst/>
                <a:latin typeface="Times New Roman" panose="02020603050405020304" pitchFamily="18" charset="0"/>
                <a:ea typeface="Times New Roman" panose="02020603050405020304" pitchFamily="18" charset="0"/>
              </a:rPr>
              <a:t>là</a:t>
            </a:r>
            <a:r>
              <a:rPr lang="en-US" sz="1400" dirty="0">
                <a:effectLst/>
                <a:latin typeface="Times New Roman" panose="02020603050405020304" pitchFamily="18" charset="0"/>
                <a:ea typeface="Times New Roman" panose="02020603050405020304" pitchFamily="18" charset="0"/>
              </a:rPr>
              <a:t> 25% </a:t>
            </a:r>
            <a:r>
              <a:rPr lang="en-US" sz="1400" dirty="0" err="1">
                <a:effectLst/>
                <a:latin typeface="Times New Roman" panose="02020603050405020304" pitchFamily="18" charset="0"/>
                <a:ea typeface="Times New Roman" panose="02020603050405020304" pitchFamily="18" charset="0"/>
              </a:rPr>
              <a:t>và</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tới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năm</a:t>
            </a:r>
            <a:r>
              <a:rPr lang="en-US" sz="1400" dirty="0">
                <a:effectLst/>
                <a:latin typeface="Times New Roman" panose="02020603050405020304" pitchFamily="18" charset="0"/>
                <a:ea typeface="Times New Roman" panose="02020603050405020304" pitchFamily="18" charset="0"/>
              </a:rPr>
              <a:t> 2021 </a:t>
            </a:r>
            <a:r>
              <a:rPr lang="en-US" sz="1400" dirty="0" err="1">
                <a:effectLst/>
                <a:latin typeface="Times New Roman" panose="02020603050405020304" pitchFamily="18" charset="0"/>
                <a:ea typeface="Times New Roman" panose="02020603050405020304" pitchFamily="18" charset="0"/>
              </a:rPr>
              <a:t>là</a:t>
            </a:r>
            <a:r>
              <a:rPr lang="en-US" sz="1400" dirty="0">
                <a:effectLst/>
                <a:latin typeface="Times New Roman" panose="02020603050405020304" pitchFamily="18" charset="0"/>
                <a:ea typeface="Times New Roman" panose="02020603050405020304" pitchFamily="18" charset="0"/>
              </a:rPr>
              <a:t> 60%.</a:t>
            </a:r>
            <a:endParaRPr lang="vi-VN" sz="1400" dirty="0">
              <a:effectLst/>
              <a:latin typeface="Times New Roman" panose="02020603050405020304" pitchFamily="18" charset="0"/>
              <a:ea typeface="Times New Roman" panose="02020603050405020304" pitchFamily="18" charset="0"/>
            </a:endParaRPr>
          </a:p>
        </p:txBody>
      </p:sp>
      <p:sp>
        <p:nvSpPr>
          <p:cNvPr id="26" name="TextBox 25">
            <a:extLst>
              <a:ext uri="{FF2B5EF4-FFF2-40B4-BE49-F238E27FC236}">
                <a16:creationId xmlns:a16="http://schemas.microsoft.com/office/drawing/2014/main" id="{750070E4-0A18-4E4C-94FD-0A721C02C9C7}"/>
              </a:ext>
            </a:extLst>
          </p:cNvPr>
          <p:cNvSpPr txBox="1"/>
          <p:nvPr/>
        </p:nvSpPr>
        <p:spPr>
          <a:xfrm>
            <a:off x="284438" y="1381173"/>
            <a:ext cx="8575124" cy="738664"/>
          </a:xfrm>
          <a:prstGeom prst="rect">
            <a:avLst/>
          </a:prstGeom>
          <a:noFill/>
        </p:spPr>
        <p:txBody>
          <a:bodyPr wrap="square">
            <a:spAutoFit/>
          </a:bodyPr>
          <a:lstStyle/>
          <a:p>
            <a:r>
              <a:rPr lang="en-US" sz="1400" dirty="0" err="1">
                <a:effectLst/>
                <a:latin typeface="Times New Roman" panose="02020603050405020304" pitchFamily="18" charset="0"/>
                <a:ea typeface="Times New Roman" panose="02020603050405020304" pitchFamily="18" charset="0"/>
              </a:rPr>
              <a:t>Kết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quả</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nghiên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cứu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của</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McKensey</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chỉ</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ra</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rằng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vào</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năm</a:t>
            </a:r>
            <a:r>
              <a:rPr lang="en-US" sz="1400" dirty="0">
                <a:effectLst/>
                <a:latin typeface="Times New Roman" panose="02020603050405020304" pitchFamily="18" charset="0"/>
                <a:ea typeface="Times New Roman" panose="02020603050405020304" pitchFamily="18" charset="0"/>
              </a:rPr>
              <a:t> 2025, </a:t>
            </a:r>
            <a:r>
              <a:rPr lang="en-US" sz="1400" dirty="0" err="1">
                <a:effectLst/>
                <a:latin typeface="Times New Roman" panose="02020603050405020304" pitchFamily="18" charset="0"/>
                <a:ea typeface="Times New Roman" panose="02020603050405020304" pitchFamily="18" charset="0"/>
              </a:rPr>
              <a:t>mức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độ</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tác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động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của</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chuyển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đổi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số</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tới</a:t>
            </a:r>
            <a:r>
              <a:rPr lang="en-US" sz="1400" dirty="0">
                <a:effectLst/>
                <a:latin typeface="Times New Roman" panose="02020603050405020304" pitchFamily="18" charset="0"/>
                <a:ea typeface="Times New Roman" panose="02020603050405020304" pitchFamily="18" charset="0"/>
              </a:rPr>
              <a:t> GDP </a:t>
            </a:r>
            <a:r>
              <a:rPr lang="en-US" sz="1400" dirty="0" err="1">
                <a:effectLst/>
                <a:latin typeface="Times New Roman" panose="02020603050405020304" pitchFamily="18" charset="0"/>
                <a:ea typeface="Times New Roman" panose="02020603050405020304" pitchFamily="18" charset="0"/>
              </a:rPr>
              <a:t>của</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nước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Mỹ</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là</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khoảng</a:t>
            </a:r>
            <a:r>
              <a:rPr lang="en-US" sz="1400" dirty="0">
                <a:effectLst/>
                <a:latin typeface="Times New Roman" panose="02020603050405020304" pitchFamily="18" charset="0"/>
                <a:ea typeface="Times New Roman" panose="02020603050405020304" pitchFamily="18" charset="0"/>
              </a:rPr>
              <a:t> 25%, </a:t>
            </a:r>
            <a:r>
              <a:rPr lang="en-US" sz="1400" dirty="0" err="1">
                <a:effectLst/>
                <a:latin typeface="Times New Roman" panose="02020603050405020304" pitchFamily="18" charset="0"/>
                <a:ea typeface="Times New Roman" panose="02020603050405020304" pitchFamily="18" charset="0"/>
              </a:rPr>
              <a:t>với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đất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nước</a:t>
            </a:r>
            <a:r>
              <a:rPr lang="en-US" sz="1400" dirty="0">
                <a:effectLst/>
                <a:latin typeface="Times New Roman" panose="02020603050405020304" pitchFamily="18" charset="0"/>
                <a:ea typeface="Times New Roman" panose="02020603050405020304" pitchFamily="18" charset="0"/>
              </a:rPr>
              <a:t> Brazil </a:t>
            </a:r>
            <a:r>
              <a:rPr lang="en-US" sz="1400" dirty="0" err="1">
                <a:effectLst/>
                <a:latin typeface="Times New Roman" panose="02020603050405020304" pitchFamily="18" charset="0"/>
                <a:ea typeface="Times New Roman" panose="02020603050405020304" pitchFamily="18" charset="0"/>
              </a:rPr>
              <a:t>là</a:t>
            </a:r>
            <a:r>
              <a:rPr lang="en-US" sz="1400" dirty="0">
                <a:effectLst/>
                <a:latin typeface="Times New Roman" panose="02020603050405020304" pitchFamily="18" charset="0"/>
                <a:ea typeface="Times New Roman" panose="02020603050405020304" pitchFamily="18" charset="0"/>
              </a:rPr>
              <a:t> 35%, </a:t>
            </a:r>
            <a:r>
              <a:rPr lang="en-US" sz="1400" dirty="0" err="1">
                <a:effectLst/>
                <a:latin typeface="Times New Roman" panose="02020603050405020304" pitchFamily="18" charset="0"/>
                <a:ea typeface="Times New Roman" panose="02020603050405020304" pitchFamily="18" charset="0"/>
              </a:rPr>
              <a:t>còn</a:t>
            </a:r>
            <a:r>
              <a:rPr lang="en-US" sz="1400" dirty="0">
                <a:effectLst/>
                <a:latin typeface="Times New Roman" panose="02020603050405020304" pitchFamily="18" charset="0"/>
                <a:ea typeface="Times New Roman" panose="02020603050405020304" pitchFamily="18" charset="0"/>
              </a:rPr>
              <a:t> ở </a:t>
            </a:r>
            <a:r>
              <a:rPr lang="en-US" sz="1400" dirty="0" err="1">
                <a:effectLst/>
                <a:latin typeface="Times New Roman" panose="02020603050405020304" pitchFamily="18" charset="0"/>
                <a:ea typeface="Times New Roman" panose="02020603050405020304" pitchFamily="18" charset="0"/>
              </a:rPr>
              <a:t>các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nước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Châu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Âu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là</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khoảng</a:t>
            </a:r>
            <a:r>
              <a:rPr lang="en-US" sz="1400" dirty="0">
                <a:effectLst/>
                <a:latin typeface="Times New Roman" panose="02020603050405020304" pitchFamily="18" charset="0"/>
                <a:ea typeface="Times New Roman" panose="02020603050405020304" pitchFamily="18" charset="0"/>
              </a:rPr>
              <a:t> 36%. </a:t>
            </a:r>
            <a:r>
              <a:rPr lang="en-US" sz="1400" dirty="0" err="1">
                <a:effectLst/>
                <a:latin typeface="Times New Roman" panose="02020603050405020304" pitchFamily="18" charset="0"/>
                <a:ea typeface="Times New Roman" panose="02020603050405020304" pitchFamily="18" charset="0"/>
              </a:rPr>
              <a:t>Từ</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đây</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có</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thể</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thấy</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khả</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năng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tác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động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của</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chuyển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đổi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số</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đối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với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tăng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trưởng</a:t>
            </a:r>
            <a:r>
              <a:rPr lang="en-US" sz="1400" dirty="0">
                <a:effectLst/>
                <a:latin typeface="Times New Roman" panose="02020603050405020304" pitchFamily="18" charset="0"/>
                <a:ea typeface="Times New Roman" panose="02020603050405020304" pitchFamily="18" charset="0"/>
              </a:rPr>
              <a:t> GDP </a:t>
            </a:r>
            <a:r>
              <a:rPr lang="en-US" sz="1400" dirty="0" err="1">
                <a:effectLst/>
                <a:latin typeface="Times New Roman" panose="02020603050405020304" pitchFamily="18" charset="0"/>
                <a:ea typeface="Times New Roman" panose="02020603050405020304" pitchFamily="18" charset="0"/>
              </a:rPr>
              <a:t>là</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rất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lớn</a:t>
            </a:r>
            <a:r>
              <a:rPr lang="en-US" sz="1400" dirty="0">
                <a:effectLst/>
                <a:latin typeface="Times New Roman" panose="02020603050405020304" pitchFamily="18" charset="0"/>
                <a:ea typeface="Times New Roman" panose="02020603050405020304" pitchFamily="18" charset="0"/>
              </a:rPr>
              <a:t>.</a:t>
            </a:r>
            <a:endParaRPr lang="vi-VN" dirty="0"/>
          </a:p>
        </p:txBody>
      </p:sp>
      <p:sp>
        <p:nvSpPr>
          <p:cNvPr id="28" name="TextBox 27">
            <a:extLst>
              <a:ext uri="{FF2B5EF4-FFF2-40B4-BE49-F238E27FC236}">
                <a16:creationId xmlns:a16="http://schemas.microsoft.com/office/drawing/2014/main" id="{5E6B4B14-DA92-4EB3-BA27-7D36F3B30264}"/>
              </a:ext>
            </a:extLst>
          </p:cNvPr>
          <p:cNvSpPr txBox="1"/>
          <p:nvPr/>
        </p:nvSpPr>
        <p:spPr>
          <a:xfrm>
            <a:off x="284438" y="2258859"/>
            <a:ext cx="8575124" cy="738664"/>
          </a:xfrm>
          <a:prstGeom prst="rect">
            <a:avLst/>
          </a:prstGeom>
          <a:noFill/>
        </p:spPr>
        <p:txBody>
          <a:bodyPr wrap="square">
            <a:spAutoFit/>
          </a:bodyPr>
          <a:lstStyle/>
          <a:p>
            <a:r>
              <a:rPr lang="en-US" sz="1400" dirty="0" err="1">
                <a:effectLst/>
                <a:latin typeface="Times New Roman" panose="02020603050405020304" pitchFamily="18" charset="0"/>
                <a:ea typeface="Times New Roman" panose="02020603050405020304" pitchFamily="18" charset="0"/>
              </a:rPr>
              <a:t>Tốc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độ</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chuyển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đổi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số</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tại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các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khu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vực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và</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quốc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gia</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là</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khác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nhau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tùy</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thuộc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vào</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mức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độ</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phát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triển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công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nghệ</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và</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tốc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độ</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chuyển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đổi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mô</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hình</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doanh</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nghiệp</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Trong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đó</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khu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vực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châu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Âu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được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đánh</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giá</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là</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khu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vực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có</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tốc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độ</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chuyển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đổi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số</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nhanh</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nhất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tiếp</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đến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là</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Mỹ</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và</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quốc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gia</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tại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châu</a:t>
            </a:r>
            <a:r>
              <a:rPr lang="en-US" sz="1400" dirty="0">
                <a:effectLst/>
                <a:latin typeface="Times New Roman" panose="02020603050405020304" pitchFamily="18" charset="0"/>
                <a:ea typeface="Times New Roman" panose="02020603050405020304" pitchFamily="18" charset="0"/>
              </a:rPr>
              <a:t> Á.</a:t>
            </a:r>
            <a:endParaRPr lang="vi-VN" dirty="0"/>
          </a:p>
        </p:txBody>
      </p:sp>
      <p:sp>
        <p:nvSpPr>
          <p:cNvPr id="30" name="TextBox 29">
            <a:extLst>
              <a:ext uri="{FF2B5EF4-FFF2-40B4-BE49-F238E27FC236}">
                <a16:creationId xmlns:a16="http://schemas.microsoft.com/office/drawing/2014/main" id="{1173DD06-2F7A-4067-81E1-9D6E6F0FD401}"/>
              </a:ext>
            </a:extLst>
          </p:cNvPr>
          <p:cNvSpPr txBox="1"/>
          <p:nvPr/>
        </p:nvSpPr>
        <p:spPr>
          <a:xfrm>
            <a:off x="284438" y="3212145"/>
            <a:ext cx="8575124" cy="845424"/>
          </a:xfrm>
          <a:prstGeom prst="rect">
            <a:avLst/>
          </a:prstGeom>
          <a:noFill/>
        </p:spPr>
        <p:txBody>
          <a:bodyPr wrap="square">
            <a:spAutoFit/>
          </a:bodyPr>
          <a:lstStyle/>
          <a:p>
            <a:pPr algn="just">
              <a:lnSpc>
                <a:spcPct val="120000"/>
              </a:lnSpc>
              <a:spcBef>
                <a:spcPts val="600"/>
              </a:spcBef>
              <a:spcAft>
                <a:spcPts val="1000"/>
              </a:spcAft>
            </a:pPr>
            <a:r>
              <a:rPr lang="en-US" sz="1400" dirty="0" err="1">
                <a:effectLst/>
                <a:latin typeface="Times New Roman" panose="02020603050405020304" pitchFamily="18" charset="0"/>
                <a:ea typeface="Times New Roman" panose="02020603050405020304" pitchFamily="18" charset="0"/>
              </a:rPr>
              <a:t>Thêm</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vào</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đó</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một</a:t>
            </a:r>
            <a:r>
              <a:rPr lang="en-US" sz="1400" dirty="0">
                <a:effectLst/>
                <a:latin typeface="Times New Roman" panose="02020603050405020304" pitchFamily="18" charset="0"/>
                <a:ea typeface="Times New Roman" panose="02020603050405020304" pitchFamily="18" charset="0"/>
              </a:rPr>
              <a:t> website </a:t>
            </a:r>
            <a:r>
              <a:rPr lang="en-US" sz="1400" dirty="0" err="1">
                <a:effectLst/>
                <a:latin typeface="Times New Roman" panose="02020603050405020304" pitchFamily="18" charset="0"/>
                <a:ea typeface="Times New Roman" panose="02020603050405020304" pitchFamily="18" charset="0"/>
              </a:rPr>
              <a:t>giới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thiệu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có</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thể</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giúp</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đơn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vị</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kinh</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doanh</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quản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lý</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các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giả</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pháp</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chuyển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đổi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số</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một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cách</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hiệu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quả</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hơn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bằng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các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công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cụ</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chức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năng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được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tích</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hợp</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sẵn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Điều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này</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giảm</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thiểu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thời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gian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và</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công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sức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cũng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như</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tránh</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được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những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thất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thoát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sai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sót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thường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xuất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hiện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khi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quản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lý</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theo</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cách</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truyền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thống</a:t>
            </a:r>
            <a:r>
              <a:rPr lang="en-US" sz="1400" dirty="0">
                <a:effectLst/>
                <a:latin typeface="Times New Roman" panose="02020603050405020304" pitchFamily="18" charset="0"/>
                <a:ea typeface="Times New Roman" panose="02020603050405020304" pitchFamily="18" charset="0"/>
              </a:rPr>
              <a:t>.</a:t>
            </a:r>
            <a:endParaRPr lang="vi-VN"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4148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additive="base">
                                        <p:cTn id="20" dur="500" fill="hold"/>
                                        <p:tgtEl>
                                          <p:spTgt spid="20"/>
                                        </p:tgtEl>
                                        <p:attrNameLst>
                                          <p:attrName>ppt_x</p:attrName>
                                        </p:attrNameLst>
                                      </p:cBhvr>
                                      <p:tavLst>
                                        <p:tav tm="0">
                                          <p:val>
                                            <p:strVal val="#ppt_x"/>
                                          </p:val>
                                        </p:tav>
                                        <p:tav tm="100000">
                                          <p:val>
                                            <p:strVal val="#ppt_x"/>
                                          </p:val>
                                        </p:tav>
                                      </p:tavLst>
                                    </p:anim>
                                    <p:anim calcmode="lin" valueType="num">
                                      <p:cBhvr additive="base">
                                        <p:cTn id="2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arn(inVertical)">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arn(inVertical)">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xit" presetSubtype="0" fill="hold" grpId="1" nodeType="clickEffect">
                                  <p:stCondLst>
                                    <p:cond delay="0"/>
                                  </p:stCondLst>
                                  <p:childTnLst>
                                    <p:animEffect transition="out" filter="fade">
                                      <p:cBhvr>
                                        <p:cTn id="35" dur="1000"/>
                                        <p:tgtEl>
                                          <p:spTgt spid="16"/>
                                        </p:tgtEl>
                                      </p:cBhvr>
                                    </p:animEffect>
                                    <p:anim calcmode="lin" valueType="num">
                                      <p:cBhvr>
                                        <p:cTn id="36" dur="1000"/>
                                        <p:tgtEl>
                                          <p:spTgt spid="16"/>
                                        </p:tgtEl>
                                        <p:attrNameLst>
                                          <p:attrName>ppt_x</p:attrName>
                                        </p:attrNameLst>
                                      </p:cBhvr>
                                      <p:tavLst>
                                        <p:tav tm="0">
                                          <p:val>
                                            <p:strVal val="ppt_x"/>
                                          </p:val>
                                        </p:tav>
                                        <p:tav tm="100000">
                                          <p:val>
                                            <p:strVal val="ppt_x"/>
                                          </p:val>
                                        </p:tav>
                                      </p:tavLst>
                                    </p:anim>
                                    <p:anim calcmode="lin" valueType="num">
                                      <p:cBhvr>
                                        <p:cTn id="37" dur="1000"/>
                                        <p:tgtEl>
                                          <p:spTgt spid="16"/>
                                        </p:tgtEl>
                                        <p:attrNameLst>
                                          <p:attrName>ppt_y</p:attrName>
                                        </p:attrNameLst>
                                      </p:cBhvr>
                                      <p:tavLst>
                                        <p:tav tm="0">
                                          <p:val>
                                            <p:strVal val="ppt_y"/>
                                          </p:val>
                                        </p:tav>
                                        <p:tav tm="100000">
                                          <p:val>
                                            <p:strVal val="ppt_y+.1"/>
                                          </p:val>
                                        </p:tav>
                                      </p:tavLst>
                                    </p:anim>
                                    <p:set>
                                      <p:cBhvr>
                                        <p:cTn id="38" dur="1" fill="hold">
                                          <p:stCondLst>
                                            <p:cond delay="999"/>
                                          </p:stCondLst>
                                        </p:cTn>
                                        <p:tgtEl>
                                          <p:spTgt spid="16"/>
                                        </p:tgtEl>
                                        <p:attrNameLst>
                                          <p:attrName>style.visibility</p:attrName>
                                        </p:attrNameLst>
                                      </p:cBhvr>
                                      <p:to>
                                        <p:strVal val="hidden"/>
                                      </p:to>
                                    </p:set>
                                  </p:childTnLst>
                                </p:cTn>
                              </p:par>
                              <p:par>
                                <p:cTn id="39" presetID="42" presetClass="exit" presetSubtype="0" fill="hold" grpId="1" nodeType="withEffect">
                                  <p:stCondLst>
                                    <p:cond delay="0"/>
                                  </p:stCondLst>
                                  <p:childTnLst>
                                    <p:animEffect transition="out" filter="fade">
                                      <p:cBhvr>
                                        <p:cTn id="40" dur="1000"/>
                                        <p:tgtEl>
                                          <p:spTgt spid="18"/>
                                        </p:tgtEl>
                                      </p:cBhvr>
                                    </p:animEffect>
                                    <p:anim calcmode="lin" valueType="num">
                                      <p:cBhvr>
                                        <p:cTn id="41" dur="1000"/>
                                        <p:tgtEl>
                                          <p:spTgt spid="18"/>
                                        </p:tgtEl>
                                        <p:attrNameLst>
                                          <p:attrName>ppt_x</p:attrName>
                                        </p:attrNameLst>
                                      </p:cBhvr>
                                      <p:tavLst>
                                        <p:tav tm="0">
                                          <p:val>
                                            <p:strVal val="ppt_x"/>
                                          </p:val>
                                        </p:tav>
                                        <p:tav tm="100000">
                                          <p:val>
                                            <p:strVal val="ppt_x"/>
                                          </p:val>
                                        </p:tav>
                                      </p:tavLst>
                                    </p:anim>
                                    <p:anim calcmode="lin" valueType="num">
                                      <p:cBhvr>
                                        <p:cTn id="42" dur="1000"/>
                                        <p:tgtEl>
                                          <p:spTgt spid="18"/>
                                        </p:tgtEl>
                                        <p:attrNameLst>
                                          <p:attrName>ppt_y</p:attrName>
                                        </p:attrNameLst>
                                      </p:cBhvr>
                                      <p:tavLst>
                                        <p:tav tm="0">
                                          <p:val>
                                            <p:strVal val="ppt_y"/>
                                          </p:val>
                                        </p:tav>
                                        <p:tav tm="100000">
                                          <p:val>
                                            <p:strVal val="ppt_y+.1"/>
                                          </p:val>
                                        </p:tav>
                                      </p:tavLst>
                                    </p:anim>
                                    <p:set>
                                      <p:cBhvr>
                                        <p:cTn id="43" dur="1" fill="hold">
                                          <p:stCondLst>
                                            <p:cond delay="999"/>
                                          </p:stCondLst>
                                        </p:cTn>
                                        <p:tgtEl>
                                          <p:spTgt spid="18"/>
                                        </p:tgtEl>
                                        <p:attrNameLst>
                                          <p:attrName>style.visibility</p:attrName>
                                        </p:attrNameLst>
                                      </p:cBhvr>
                                      <p:to>
                                        <p:strVal val="hidden"/>
                                      </p:to>
                                    </p:set>
                                  </p:childTnLst>
                                </p:cTn>
                              </p:par>
                              <p:par>
                                <p:cTn id="44" presetID="42" presetClass="exit" presetSubtype="0" fill="hold" grpId="1" nodeType="withEffect">
                                  <p:stCondLst>
                                    <p:cond delay="0"/>
                                  </p:stCondLst>
                                  <p:childTnLst>
                                    <p:animEffect transition="out" filter="fade">
                                      <p:cBhvr>
                                        <p:cTn id="45" dur="1000"/>
                                        <p:tgtEl>
                                          <p:spTgt spid="20"/>
                                        </p:tgtEl>
                                      </p:cBhvr>
                                    </p:animEffect>
                                    <p:anim calcmode="lin" valueType="num">
                                      <p:cBhvr>
                                        <p:cTn id="46" dur="1000"/>
                                        <p:tgtEl>
                                          <p:spTgt spid="20"/>
                                        </p:tgtEl>
                                        <p:attrNameLst>
                                          <p:attrName>ppt_x</p:attrName>
                                        </p:attrNameLst>
                                      </p:cBhvr>
                                      <p:tavLst>
                                        <p:tav tm="0">
                                          <p:val>
                                            <p:strVal val="ppt_x"/>
                                          </p:val>
                                        </p:tav>
                                        <p:tav tm="100000">
                                          <p:val>
                                            <p:strVal val="ppt_x"/>
                                          </p:val>
                                        </p:tav>
                                      </p:tavLst>
                                    </p:anim>
                                    <p:anim calcmode="lin" valueType="num">
                                      <p:cBhvr>
                                        <p:cTn id="47" dur="1000"/>
                                        <p:tgtEl>
                                          <p:spTgt spid="20"/>
                                        </p:tgtEl>
                                        <p:attrNameLst>
                                          <p:attrName>ppt_y</p:attrName>
                                        </p:attrNameLst>
                                      </p:cBhvr>
                                      <p:tavLst>
                                        <p:tav tm="0">
                                          <p:val>
                                            <p:strVal val="ppt_y"/>
                                          </p:val>
                                        </p:tav>
                                        <p:tav tm="100000">
                                          <p:val>
                                            <p:strVal val="ppt_y+.1"/>
                                          </p:val>
                                        </p:tav>
                                      </p:tavLst>
                                    </p:anim>
                                    <p:set>
                                      <p:cBhvr>
                                        <p:cTn id="48" dur="1" fill="hold">
                                          <p:stCondLst>
                                            <p:cond delay="999"/>
                                          </p:stCondLst>
                                        </p:cTn>
                                        <p:tgtEl>
                                          <p:spTgt spid="20"/>
                                        </p:tgtEl>
                                        <p:attrNameLst>
                                          <p:attrName>style.visibility</p:attrName>
                                        </p:attrNameLst>
                                      </p:cBhvr>
                                      <p:to>
                                        <p:strVal val="hidden"/>
                                      </p:to>
                                    </p:set>
                                  </p:childTnLst>
                                </p:cTn>
                              </p:par>
                              <p:par>
                                <p:cTn id="49" presetID="42" presetClass="exit" presetSubtype="0" fill="hold" grpId="1" nodeType="withEffect">
                                  <p:stCondLst>
                                    <p:cond delay="0"/>
                                  </p:stCondLst>
                                  <p:childTnLst>
                                    <p:animEffect transition="out" filter="fade">
                                      <p:cBhvr>
                                        <p:cTn id="50" dur="1000"/>
                                        <p:tgtEl>
                                          <p:spTgt spid="22"/>
                                        </p:tgtEl>
                                      </p:cBhvr>
                                    </p:animEffect>
                                    <p:anim calcmode="lin" valueType="num">
                                      <p:cBhvr>
                                        <p:cTn id="51" dur="1000"/>
                                        <p:tgtEl>
                                          <p:spTgt spid="22"/>
                                        </p:tgtEl>
                                        <p:attrNameLst>
                                          <p:attrName>ppt_x</p:attrName>
                                        </p:attrNameLst>
                                      </p:cBhvr>
                                      <p:tavLst>
                                        <p:tav tm="0">
                                          <p:val>
                                            <p:strVal val="ppt_x"/>
                                          </p:val>
                                        </p:tav>
                                        <p:tav tm="100000">
                                          <p:val>
                                            <p:strVal val="ppt_x"/>
                                          </p:val>
                                        </p:tav>
                                      </p:tavLst>
                                    </p:anim>
                                    <p:anim calcmode="lin" valueType="num">
                                      <p:cBhvr>
                                        <p:cTn id="52" dur="1000"/>
                                        <p:tgtEl>
                                          <p:spTgt spid="22"/>
                                        </p:tgtEl>
                                        <p:attrNameLst>
                                          <p:attrName>ppt_y</p:attrName>
                                        </p:attrNameLst>
                                      </p:cBhvr>
                                      <p:tavLst>
                                        <p:tav tm="0">
                                          <p:val>
                                            <p:strVal val="ppt_y"/>
                                          </p:val>
                                        </p:tav>
                                        <p:tav tm="100000">
                                          <p:val>
                                            <p:strVal val="ppt_y+.1"/>
                                          </p:val>
                                        </p:tav>
                                      </p:tavLst>
                                    </p:anim>
                                    <p:set>
                                      <p:cBhvr>
                                        <p:cTn id="53" dur="1" fill="hold">
                                          <p:stCondLst>
                                            <p:cond delay="999"/>
                                          </p:stCondLst>
                                        </p:cTn>
                                        <p:tgtEl>
                                          <p:spTgt spid="22"/>
                                        </p:tgtEl>
                                        <p:attrNameLst>
                                          <p:attrName>style.visibility</p:attrName>
                                        </p:attrNameLst>
                                      </p:cBhvr>
                                      <p:to>
                                        <p:strVal val="hidden"/>
                                      </p:to>
                                    </p:set>
                                  </p:childTnLst>
                                </p:cTn>
                              </p:par>
                              <p:par>
                                <p:cTn id="54" presetID="42" presetClass="exit" presetSubtype="0" fill="hold" grpId="1" nodeType="withEffect">
                                  <p:stCondLst>
                                    <p:cond delay="0"/>
                                  </p:stCondLst>
                                  <p:childTnLst>
                                    <p:animEffect transition="out" filter="fade">
                                      <p:cBhvr>
                                        <p:cTn id="55" dur="1000"/>
                                        <p:tgtEl>
                                          <p:spTgt spid="24"/>
                                        </p:tgtEl>
                                      </p:cBhvr>
                                    </p:animEffect>
                                    <p:anim calcmode="lin" valueType="num">
                                      <p:cBhvr>
                                        <p:cTn id="56" dur="1000"/>
                                        <p:tgtEl>
                                          <p:spTgt spid="24"/>
                                        </p:tgtEl>
                                        <p:attrNameLst>
                                          <p:attrName>ppt_x</p:attrName>
                                        </p:attrNameLst>
                                      </p:cBhvr>
                                      <p:tavLst>
                                        <p:tav tm="0">
                                          <p:val>
                                            <p:strVal val="ppt_x"/>
                                          </p:val>
                                        </p:tav>
                                        <p:tav tm="100000">
                                          <p:val>
                                            <p:strVal val="ppt_x"/>
                                          </p:val>
                                        </p:tav>
                                      </p:tavLst>
                                    </p:anim>
                                    <p:anim calcmode="lin" valueType="num">
                                      <p:cBhvr>
                                        <p:cTn id="57" dur="1000"/>
                                        <p:tgtEl>
                                          <p:spTgt spid="24"/>
                                        </p:tgtEl>
                                        <p:attrNameLst>
                                          <p:attrName>ppt_y</p:attrName>
                                        </p:attrNameLst>
                                      </p:cBhvr>
                                      <p:tavLst>
                                        <p:tav tm="0">
                                          <p:val>
                                            <p:strVal val="ppt_y"/>
                                          </p:val>
                                        </p:tav>
                                        <p:tav tm="100000">
                                          <p:val>
                                            <p:strVal val="ppt_y+.1"/>
                                          </p:val>
                                        </p:tav>
                                      </p:tavLst>
                                    </p:anim>
                                    <p:set>
                                      <p:cBhvr>
                                        <p:cTn id="58" dur="1" fill="hold">
                                          <p:stCondLst>
                                            <p:cond delay="999"/>
                                          </p:stCondLst>
                                        </p:cTn>
                                        <p:tgtEl>
                                          <p:spTgt spid="24"/>
                                        </p:tgtEl>
                                        <p:attrNameLst>
                                          <p:attrName>style.visibility</p:attrName>
                                        </p:attrNameLst>
                                      </p:cBhvr>
                                      <p:to>
                                        <p:strVal val="hidden"/>
                                      </p:to>
                                    </p:set>
                                  </p:childTnLst>
                                </p:cTn>
                              </p:par>
                              <p:par>
                                <p:cTn id="59" presetID="2" presetClass="entr" presetSubtype="4"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additive="base">
                                        <p:cTn id="61" dur="500" fill="hold"/>
                                        <p:tgtEl>
                                          <p:spTgt spid="26"/>
                                        </p:tgtEl>
                                        <p:attrNameLst>
                                          <p:attrName>ppt_x</p:attrName>
                                        </p:attrNameLst>
                                      </p:cBhvr>
                                      <p:tavLst>
                                        <p:tav tm="0">
                                          <p:val>
                                            <p:strVal val="#ppt_x"/>
                                          </p:val>
                                        </p:tav>
                                        <p:tav tm="100000">
                                          <p:val>
                                            <p:strVal val="#ppt_x"/>
                                          </p:val>
                                        </p:tav>
                                      </p:tavLst>
                                    </p:anim>
                                    <p:anim calcmode="lin" valueType="num">
                                      <p:cBhvr additive="base">
                                        <p:cTn id="6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500" fill="hold"/>
                                        <p:tgtEl>
                                          <p:spTgt spid="28"/>
                                        </p:tgtEl>
                                        <p:attrNameLst>
                                          <p:attrName>ppt_x</p:attrName>
                                        </p:attrNameLst>
                                      </p:cBhvr>
                                      <p:tavLst>
                                        <p:tav tm="0">
                                          <p:val>
                                            <p:strVal val="#ppt_x"/>
                                          </p:val>
                                        </p:tav>
                                        <p:tav tm="100000">
                                          <p:val>
                                            <p:strVal val="#ppt_x"/>
                                          </p:val>
                                        </p:tav>
                                      </p:tavLst>
                                    </p:anim>
                                    <p:anim calcmode="lin" valueType="num">
                                      <p:cBhvr additive="base">
                                        <p:cTn id="6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0"/>
                                        </p:tgtEl>
                                        <p:attrNameLst>
                                          <p:attrName>style.visibility</p:attrName>
                                        </p:attrNameLst>
                                      </p:cBhvr>
                                      <p:to>
                                        <p:strVal val="visible"/>
                                      </p:to>
                                    </p:set>
                                    <p:anim calcmode="lin" valueType="num">
                                      <p:cBhvr additive="base">
                                        <p:cTn id="73" dur="500" fill="hold"/>
                                        <p:tgtEl>
                                          <p:spTgt spid="30"/>
                                        </p:tgtEl>
                                        <p:attrNameLst>
                                          <p:attrName>ppt_x</p:attrName>
                                        </p:attrNameLst>
                                      </p:cBhvr>
                                      <p:tavLst>
                                        <p:tav tm="0">
                                          <p:val>
                                            <p:strVal val="#ppt_x"/>
                                          </p:val>
                                        </p:tav>
                                        <p:tav tm="100000">
                                          <p:val>
                                            <p:strVal val="#ppt_x"/>
                                          </p:val>
                                        </p:tav>
                                      </p:tavLst>
                                    </p:anim>
                                    <p:anim calcmode="lin" valueType="num">
                                      <p:cBhvr additive="base">
                                        <p:cTn id="7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8" grpId="0"/>
      <p:bldP spid="18" grpId="1"/>
      <p:bldP spid="20" grpId="0"/>
      <p:bldP spid="20" grpId="1"/>
      <p:bldP spid="22" grpId="0"/>
      <p:bldP spid="22" grpId="1"/>
      <p:bldP spid="24" grpId="0"/>
      <p:bldP spid="24" grpId="1"/>
      <p:bldP spid="26" grpId="0"/>
      <p:bldP spid="28"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7"/>
          <p:cNvSpPr txBox="1">
            <a:spLocks noGrp="1"/>
          </p:cNvSpPr>
          <p:nvPr>
            <p:ph type="title"/>
          </p:nvPr>
        </p:nvSpPr>
        <p:spPr>
          <a:xfrm>
            <a:off x="168826" y="460350"/>
            <a:ext cx="5059790" cy="755700"/>
          </a:xfrm>
          <a:prstGeom prst="rect">
            <a:avLst/>
          </a:prstGeom>
        </p:spPr>
        <p:txBody>
          <a:bodyPr spcFirstLastPara="1" wrap="square" lIns="91425" tIns="91425" rIns="91425" bIns="91425" anchor="b" anchorCtr="0">
            <a:noAutofit/>
          </a:bodyPr>
          <a:lstStyle/>
          <a:p>
            <a:pPr lvl="0"/>
            <a:r>
              <a:rPr lang="vi-VN" dirty="0">
                <a:latin typeface="SVN-Bio Sans" panose="020B0506020202040204" pitchFamily="34" charset="0"/>
              </a:rPr>
              <a:t>Đặt vấn đề</a:t>
            </a:r>
            <a:br>
              <a:rPr lang="vi-VN" dirty="0">
                <a:latin typeface="SVN-Bio Sans" panose="020B0506020202040204" pitchFamily="34" charset="0"/>
              </a:rPr>
            </a:br>
            <a:r>
              <a:rPr lang="vi-VN" dirty="0">
                <a:latin typeface="SVN-Bio Sans" panose="020B0506020202040204" pitchFamily="34" charset="0"/>
              </a:rPr>
              <a:t>Mục tiêu nghiên cứu</a:t>
            </a:r>
            <a:endParaRPr dirty="0">
              <a:latin typeface="SVN-Bio Sans" panose="020B0506020202040204" pitchFamily="34" charset="0"/>
            </a:endParaRPr>
          </a:p>
        </p:txBody>
      </p:sp>
      <p:sp>
        <p:nvSpPr>
          <p:cNvPr id="12" name="TextBox 11">
            <a:extLst>
              <a:ext uri="{FF2B5EF4-FFF2-40B4-BE49-F238E27FC236}">
                <a16:creationId xmlns:a16="http://schemas.microsoft.com/office/drawing/2014/main" id="{F991E29A-1DEA-4D35-B2E5-BE7625DADB9A}"/>
              </a:ext>
            </a:extLst>
          </p:cNvPr>
          <p:cNvSpPr txBox="1"/>
          <p:nvPr/>
        </p:nvSpPr>
        <p:spPr>
          <a:xfrm>
            <a:off x="317897" y="1771531"/>
            <a:ext cx="8508206" cy="1600438"/>
          </a:xfrm>
          <a:prstGeom prst="rect">
            <a:avLst/>
          </a:prstGeom>
          <a:noFill/>
        </p:spPr>
        <p:txBody>
          <a:bodyPr wrap="square">
            <a:spAutoFit/>
          </a:bodyPr>
          <a:lstStyle/>
          <a:p>
            <a:r>
              <a:rPr lang="en-US" sz="1400" dirty="0" err="1">
                <a:effectLst/>
                <a:latin typeface="Times New Roman" panose="02020603050405020304" pitchFamily="18" charset="0"/>
                <a:ea typeface="Times New Roman" panose="02020603050405020304" pitchFamily="18" charset="0"/>
              </a:rPr>
              <a:t>Dựa</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trên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các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ưu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thế</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được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nêu</a:t>
            </a:r>
            <a:r>
              <a:rPr lang="en-US" sz="1400" dirty="0">
                <a:effectLst/>
                <a:latin typeface="Times New Roman" panose="02020603050405020304" pitchFamily="18" charset="0"/>
                <a:ea typeface="Times New Roman" panose="02020603050405020304" pitchFamily="18" charset="0"/>
              </a:rPr>
              <a:t> ở </a:t>
            </a:r>
            <a:r>
              <a:rPr lang="en-US" sz="1400" dirty="0" err="1">
                <a:effectLst/>
                <a:latin typeface="Times New Roman" panose="02020603050405020304" pitchFamily="18" charset="0"/>
                <a:ea typeface="Times New Roman" panose="02020603050405020304" pitchFamily="18" charset="0"/>
              </a:rPr>
              <a:t>trên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đề</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tài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Xây</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dựng</a:t>
            </a:r>
            <a:r>
              <a:rPr lang="en-US" sz="1400" dirty="0">
                <a:effectLst/>
                <a:latin typeface="Times New Roman" panose="02020603050405020304" pitchFamily="18" charset="0"/>
                <a:ea typeface="Times New Roman" panose="02020603050405020304" pitchFamily="18" charset="0"/>
              </a:rPr>
              <a:t> website </a:t>
            </a:r>
            <a:r>
              <a:rPr lang="en-US" sz="1400" dirty="0" err="1">
                <a:effectLst/>
                <a:latin typeface="Times New Roman" panose="02020603050405020304" pitchFamily="18" charset="0"/>
                <a:ea typeface="Times New Roman" panose="02020603050405020304" pitchFamily="18" charset="0"/>
              </a:rPr>
              <a:t>giới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thiệu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các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giải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pháp</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chuyển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đổi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số</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của</a:t>
            </a:r>
            <a:r>
              <a:rPr lang="en-US" sz="1400" dirty="0">
                <a:effectLst/>
                <a:latin typeface="Times New Roman" panose="02020603050405020304" pitchFamily="18" charset="0"/>
                <a:ea typeface="Times New Roman" panose="02020603050405020304" pitchFamily="18" charset="0"/>
              </a:rPr>
              <a:t> Viettel Solutions” </a:t>
            </a:r>
            <a:r>
              <a:rPr lang="en-US" sz="1400" dirty="0" err="1">
                <a:effectLst/>
                <a:latin typeface="Times New Roman" panose="02020603050405020304" pitchFamily="18" charset="0"/>
                <a:ea typeface="Times New Roman" panose="02020603050405020304" pitchFamily="18" charset="0"/>
              </a:rPr>
              <a:t>đã</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ra</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đời</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nhằm</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tận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dụng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và</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phát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huy</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giúp</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hoạt</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động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kinh</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doanh</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của</a:t>
            </a:r>
            <a:r>
              <a:rPr lang="en-US" sz="1400" dirty="0">
                <a:effectLst/>
                <a:latin typeface="Times New Roman" panose="02020603050405020304" pitchFamily="18" charset="0"/>
                <a:ea typeface="Times New Roman" panose="02020603050405020304" pitchFamily="18" charset="0"/>
              </a:rPr>
              <a:t> Viettel </a:t>
            </a:r>
            <a:r>
              <a:rPr lang="en-US" sz="1400" dirty="0" err="1">
                <a:effectLst/>
                <a:latin typeface="Times New Roman" panose="02020603050405020304" pitchFamily="18" charset="0"/>
                <a:ea typeface="Times New Roman" panose="02020603050405020304" pitchFamily="18" charset="0"/>
              </a:rPr>
              <a:t>diễn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ra</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thuận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tiện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và</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hiệu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quả</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hơn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Các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chức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năng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được</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nghiên</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cứu</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và</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ứng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dụng</a:t>
            </a:r>
            <a:r>
              <a:rPr lang="en-US" sz="1400" dirty="0">
                <a:effectLst/>
                <a:latin typeface="Times New Roman" panose="02020603050405020304" pitchFamily="18" charset="0"/>
                <a:ea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rPr>
              <a:t>vào</a:t>
            </a:r>
            <a:r>
              <a:rPr lang="en-US" sz="1400" dirty="0">
                <a:effectLst/>
                <a:latin typeface="Times New Roman" panose="02020603050405020304" pitchFamily="18" charset="0"/>
                <a:ea typeface="Times New Roman" panose="02020603050405020304" pitchFamily="18" charset="0"/>
              </a:rPr>
              <a:t> website </a:t>
            </a:r>
            <a:r>
              <a:rPr lang="en-US" sz="1400" dirty="0" err="1">
                <a:effectLst/>
                <a:latin typeface="Times New Roman" panose="02020603050405020304" pitchFamily="18" charset="0"/>
                <a:ea typeface="Times New Roman" panose="02020603050405020304" pitchFamily="18" charset="0"/>
              </a:rPr>
              <a:t>gồm</a:t>
            </a:r>
            <a:r>
              <a:rPr lang="en-US" sz="1400" dirty="0">
                <a:effectLst/>
                <a:latin typeface="Times New Roman" panose="02020603050405020304" pitchFamily="18" charset="0"/>
                <a:ea typeface="Times New Roman" panose="02020603050405020304" pitchFamily="18" charset="0"/>
              </a:rPr>
              <a:t>:</a:t>
            </a:r>
          </a:p>
          <a:p>
            <a:pPr marL="285750" indent="-285750">
              <a:buFont typeface="Wingdings" panose="05000000000000000000" pitchFamily="2" charset="2"/>
              <a:buChar char="q"/>
            </a:pPr>
            <a:r>
              <a:rPr lang="en-US" sz="1400" dirty="0">
                <a:solidFill>
                  <a:srgbClr val="000000"/>
                </a:solidFill>
                <a:effectLst/>
                <a:latin typeface="Times New Roman" panose="02020603050405020304" pitchFamily="18" charset="0"/>
                <a:ea typeface="Times New Roman" panose="02020603050405020304" pitchFamily="18" charset="0"/>
              </a:rPr>
              <a:t>Giao </a:t>
            </a:r>
            <a:r>
              <a:rPr lang="en-US" sz="1400" dirty="0" err="1">
                <a:solidFill>
                  <a:srgbClr val="000000"/>
                </a:solidFill>
                <a:effectLst/>
                <a:latin typeface="Times New Roman" panose="02020603050405020304" pitchFamily="18" charset="0"/>
                <a:ea typeface="Times New Roman" panose="02020603050405020304" pitchFamily="18" charset="0"/>
              </a:rPr>
              <a:t>diện</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hiện</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đại</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đơn</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giản</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phù</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hợp</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với</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mọi</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cỡ</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màn</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hình</a:t>
            </a:r>
            <a:endParaRPr lang="en-US" sz="1400" dirty="0">
              <a:solidFill>
                <a:srgbClr val="000000"/>
              </a:solidFill>
              <a:effectLst/>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r>
              <a:rPr lang="en-US" dirty="0" err="1">
                <a:latin typeface="Times New Roman" panose="02020603050405020304" pitchFamily="18" charset="0"/>
                <a:ea typeface="Times New Roman" panose="02020603050405020304" pitchFamily="18" charset="0"/>
              </a:rPr>
              <a:t>T</a:t>
            </a:r>
            <a:r>
              <a:rPr lang="en-US" sz="1400" dirty="0" err="1">
                <a:solidFill>
                  <a:srgbClr val="000000"/>
                </a:solidFill>
                <a:effectLst/>
                <a:latin typeface="Times New Roman" panose="02020603050405020304" pitchFamily="18" charset="0"/>
                <a:ea typeface="Times New Roman" panose="02020603050405020304" pitchFamily="18" charset="0"/>
              </a:rPr>
              <a:t>hông</a:t>
            </a:r>
            <a:r>
              <a:rPr lang="en-US" sz="1400" dirty="0">
                <a:solidFill>
                  <a:srgbClr val="000000"/>
                </a:solidFill>
                <a:effectLst/>
                <a:latin typeface="Times New Roman" panose="02020603050405020304" pitchFamily="18" charset="0"/>
                <a:ea typeface="Times New Roman" panose="02020603050405020304" pitchFamily="18" charset="0"/>
              </a:rPr>
              <a:t> tin </a:t>
            </a:r>
            <a:r>
              <a:rPr lang="en-US" sz="1400" dirty="0" err="1">
                <a:solidFill>
                  <a:srgbClr val="000000"/>
                </a:solidFill>
                <a:effectLst/>
                <a:latin typeface="Times New Roman" panose="02020603050405020304" pitchFamily="18" charset="0"/>
                <a:ea typeface="Times New Roman" panose="02020603050405020304" pitchFamily="18" charset="0"/>
              </a:rPr>
              <a:t>sản</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phẩm</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được</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trình</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bày</a:t>
            </a:r>
            <a:r>
              <a:rPr lang="en-US" sz="1400" dirty="0">
                <a:solidFill>
                  <a:srgbClr val="000000"/>
                </a:solidFill>
                <a:effectLst/>
                <a:latin typeface="Times New Roman" panose="02020603050405020304" pitchFamily="18" charset="0"/>
                <a:ea typeface="Times New Roman" panose="02020603050405020304" pitchFamily="18" charset="0"/>
              </a:rPr>
              <a:t> chi </a:t>
            </a:r>
            <a:r>
              <a:rPr lang="en-US" sz="1400" dirty="0" err="1">
                <a:solidFill>
                  <a:srgbClr val="000000"/>
                </a:solidFill>
                <a:effectLst/>
                <a:latin typeface="Times New Roman" panose="02020603050405020304" pitchFamily="18" charset="0"/>
                <a:ea typeface="Times New Roman" panose="02020603050405020304" pitchFamily="18" charset="0"/>
              </a:rPr>
              <a:t>tiết</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dễ</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nhìn</a:t>
            </a:r>
            <a:r>
              <a:rPr lang="en-US" dirty="0">
                <a:latin typeface="Times New Roman" panose="02020603050405020304" pitchFamily="18" charset="0"/>
                <a:ea typeface="Times New Roman" panose="02020603050405020304" pitchFamily="18" charset="0"/>
              </a:rPr>
              <a:t>.</a:t>
            </a:r>
          </a:p>
          <a:p>
            <a:pPr marL="285750" indent="-285750">
              <a:buFont typeface="Wingdings" panose="05000000000000000000" pitchFamily="2" charset="2"/>
              <a:buChar char="q"/>
            </a:pPr>
            <a:r>
              <a:rPr lang="en-US" sz="1400" dirty="0" err="1">
                <a:solidFill>
                  <a:srgbClr val="000000"/>
                </a:solidFill>
                <a:effectLst/>
                <a:latin typeface="Times New Roman" panose="02020603050405020304" pitchFamily="18" charset="0"/>
                <a:ea typeface="Times New Roman" panose="02020603050405020304" pitchFamily="18" charset="0"/>
              </a:rPr>
              <a:t>Sản</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phẩm</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phân</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loại</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gọn</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gàng</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dễ</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tìm</a:t>
            </a:r>
            <a:endParaRPr lang="en-US" dirty="0">
              <a:latin typeface="Times New Roman" panose="02020603050405020304" pitchFamily="18" charset="0"/>
              <a:ea typeface="Times New Roman" panose="02020603050405020304" pitchFamily="18" charset="0"/>
            </a:endParaRPr>
          </a:p>
          <a:p>
            <a:pPr marL="285750" indent="-285750">
              <a:buFont typeface="Wingdings" panose="05000000000000000000" pitchFamily="2" charset="2"/>
              <a:buChar char="q"/>
            </a:pPr>
            <a:r>
              <a:rPr lang="en-US" dirty="0" err="1">
                <a:latin typeface="Times New Roman" panose="02020603050405020304" pitchFamily="18" charset="0"/>
                <a:ea typeface="Times New Roman" panose="02020603050405020304" pitchFamily="18" charset="0"/>
              </a:rPr>
              <a:t>C</a:t>
            </a:r>
            <a:r>
              <a:rPr lang="en-US" sz="1400" dirty="0" err="1">
                <a:solidFill>
                  <a:srgbClr val="000000"/>
                </a:solidFill>
                <a:effectLst/>
                <a:latin typeface="Times New Roman" panose="02020603050405020304" pitchFamily="18" charset="0"/>
                <a:ea typeface="Times New Roman" panose="02020603050405020304" pitchFamily="18" charset="0"/>
              </a:rPr>
              <a:t>ập</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nhật</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thông</a:t>
            </a:r>
            <a:r>
              <a:rPr lang="en-US" sz="1400" dirty="0">
                <a:solidFill>
                  <a:srgbClr val="000000"/>
                </a:solidFill>
                <a:effectLst/>
                <a:latin typeface="Times New Roman" panose="02020603050405020304" pitchFamily="18" charset="0"/>
                <a:ea typeface="Times New Roman" panose="02020603050405020304" pitchFamily="18" charset="0"/>
              </a:rPr>
              <a:t> tin </a:t>
            </a:r>
            <a:r>
              <a:rPr lang="en-US" sz="1400" dirty="0" err="1">
                <a:solidFill>
                  <a:srgbClr val="000000"/>
                </a:solidFill>
                <a:effectLst/>
                <a:latin typeface="Times New Roman" panose="02020603050405020304" pitchFamily="18" charset="0"/>
                <a:ea typeface="Times New Roman" panose="02020603050405020304" pitchFamily="18" charset="0"/>
              </a:rPr>
              <a:t>sản</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phẩm</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nhanh</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và</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tiện</a:t>
            </a:r>
            <a:r>
              <a:rPr lang="en-US" sz="1400" dirty="0">
                <a:solidFill>
                  <a:srgbClr val="000000"/>
                </a:solidFill>
                <a:effectLst/>
                <a:latin typeface="Times New Roman" panose="02020603050405020304" pitchFamily="18" charset="0"/>
                <a:ea typeface="Times New Roman" panose="02020603050405020304" pitchFamily="18" charset="0"/>
              </a:rPr>
              <a:t> </a:t>
            </a:r>
            <a:r>
              <a:rPr lang="en-US" sz="1400" dirty="0" err="1">
                <a:solidFill>
                  <a:srgbClr val="000000"/>
                </a:solidFill>
                <a:effectLst/>
                <a:latin typeface="Times New Roman" panose="02020603050405020304" pitchFamily="18" charset="0"/>
                <a:ea typeface="Times New Roman" panose="02020603050405020304" pitchFamily="18" charset="0"/>
              </a:rPr>
              <a:t>lợi</a:t>
            </a:r>
            <a:r>
              <a:rPr lang="en-US" sz="1400" dirty="0">
                <a:solidFill>
                  <a:srgbClr val="000000"/>
                </a:solidFill>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1361764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grpSp>
        <p:nvGrpSpPr>
          <p:cNvPr id="502" name="Google Shape;502;p39"/>
          <p:cNvGrpSpPr/>
          <p:nvPr/>
        </p:nvGrpSpPr>
        <p:grpSpPr>
          <a:xfrm>
            <a:off x="2078035" y="633154"/>
            <a:ext cx="4987939" cy="4182214"/>
            <a:chOff x="2078035" y="633154"/>
            <a:chExt cx="4987939" cy="4182214"/>
          </a:xfrm>
        </p:grpSpPr>
        <p:grpSp>
          <p:nvGrpSpPr>
            <p:cNvPr id="503" name="Google Shape;503;p39"/>
            <p:cNvGrpSpPr/>
            <p:nvPr/>
          </p:nvGrpSpPr>
          <p:grpSpPr>
            <a:xfrm>
              <a:off x="2078035" y="2781250"/>
              <a:ext cx="4987939" cy="2034118"/>
              <a:chOff x="1166125" y="3336675"/>
              <a:chExt cx="5247700" cy="2140050"/>
            </a:xfrm>
          </p:grpSpPr>
          <p:sp>
            <p:nvSpPr>
              <p:cNvPr id="504" name="Google Shape;504;p39"/>
              <p:cNvSpPr/>
              <p:nvPr/>
            </p:nvSpPr>
            <p:spPr>
              <a:xfrm>
                <a:off x="1166125" y="5469800"/>
                <a:ext cx="5247700" cy="6925"/>
              </a:xfrm>
              <a:custGeom>
                <a:avLst/>
                <a:gdLst/>
                <a:ahLst/>
                <a:cxnLst/>
                <a:rect l="l" t="t" r="r" b="b"/>
                <a:pathLst>
                  <a:path w="209908" h="277" extrusionOk="0">
                    <a:moveTo>
                      <a:pt x="104960" y="1"/>
                    </a:moveTo>
                    <a:cubicBezTo>
                      <a:pt x="46984" y="1"/>
                      <a:pt x="0" y="62"/>
                      <a:pt x="0" y="139"/>
                    </a:cubicBezTo>
                    <a:cubicBezTo>
                      <a:pt x="0" y="215"/>
                      <a:pt x="46984" y="277"/>
                      <a:pt x="104960" y="277"/>
                    </a:cubicBezTo>
                    <a:cubicBezTo>
                      <a:pt x="162915" y="277"/>
                      <a:pt x="209908" y="215"/>
                      <a:pt x="209908" y="139"/>
                    </a:cubicBezTo>
                    <a:cubicBezTo>
                      <a:pt x="209908" y="62"/>
                      <a:pt x="162915" y="1"/>
                      <a:pt x="1049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2556975" y="3336675"/>
                <a:ext cx="2513025" cy="2132075"/>
              </a:xfrm>
              <a:custGeom>
                <a:avLst/>
                <a:gdLst/>
                <a:ahLst/>
                <a:cxnLst/>
                <a:rect l="l" t="t" r="r" b="b"/>
                <a:pathLst>
                  <a:path w="100521" h="85283" extrusionOk="0">
                    <a:moveTo>
                      <a:pt x="49405" y="0"/>
                    </a:moveTo>
                    <a:cubicBezTo>
                      <a:pt x="49405" y="0"/>
                      <a:pt x="49230" y="27609"/>
                      <a:pt x="44094" y="50964"/>
                    </a:cubicBezTo>
                    <a:cubicBezTo>
                      <a:pt x="43577" y="53311"/>
                      <a:pt x="41889" y="55197"/>
                      <a:pt x="39672" y="56128"/>
                    </a:cubicBezTo>
                    <a:cubicBezTo>
                      <a:pt x="34707" y="58216"/>
                      <a:pt x="30437" y="62034"/>
                      <a:pt x="27869" y="66760"/>
                    </a:cubicBezTo>
                    <a:cubicBezTo>
                      <a:pt x="26548" y="69192"/>
                      <a:pt x="23988" y="70583"/>
                      <a:pt x="21266" y="70583"/>
                    </a:cubicBezTo>
                    <a:cubicBezTo>
                      <a:pt x="20919" y="70583"/>
                      <a:pt x="20569" y="70561"/>
                      <a:pt x="20219" y="70515"/>
                    </a:cubicBezTo>
                    <a:cubicBezTo>
                      <a:pt x="19415" y="70409"/>
                      <a:pt x="18603" y="70356"/>
                      <a:pt x="17792" y="70356"/>
                    </a:cubicBezTo>
                    <a:cubicBezTo>
                      <a:pt x="14974" y="70356"/>
                      <a:pt x="12158" y="70992"/>
                      <a:pt x="9642" y="72262"/>
                    </a:cubicBezTo>
                    <a:cubicBezTo>
                      <a:pt x="4658" y="74781"/>
                      <a:pt x="976" y="79732"/>
                      <a:pt x="0" y="85231"/>
                    </a:cubicBezTo>
                    <a:lnTo>
                      <a:pt x="100520" y="85282"/>
                    </a:lnTo>
                    <a:cubicBezTo>
                      <a:pt x="99324" y="78907"/>
                      <a:pt x="94891" y="73226"/>
                      <a:pt x="88997" y="70517"/>
                    </a:cubicBezTo>
                    <a:cubicBezTo>
                      <a:pt x="86787" y="69501"/>
                      <a:pt x="84393" y="68913"/>
                      <a:pt x="81969" y="68745"/>
                    </a:cubicBezTo>
                    <a:cubicBezTo>
                      <a:pt x="75062" y="68269"/>
                      <a:pt x="68646" y="65166"/>
                      <a:pt x="63505" y="60528"/>
                    </a:cubicBezTo>
                    <a:cubicBezTo>
                      <a:pt x="63296" y="60340"/>
                      <a:pt x="63084" y="60156"/>
                      <a:pt x="62870" y="59975"/>
                    </a:cubicBezTo>
                    <a:cubicBezTo>
                      <a:pt x="59592" y="57217"/>
                      <a:pt x="56148" y="52889"/>
                      <a:pt x="55439" y="48667"/>
                    </a:cubicBezTo>
                    <a:cubicBezTo>
                      <a:pt x="52805" y="32977"/>
                      <a:pt x="50843" y="11358"/>
                      <a:pt x="509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 name="Google Shape;506;p39"/>
            <p:cNvGrpSpPr/>
            <p:nvPr/>
          </p:nvGrpSpPr>
          <p:grpSpPr>
            <a:xfrm>
              <a:off x="3222738" y="633154"/>
              <a:ext cx="2698510" cy="2059127"/>
              <a:chOff x="766325" y="238125"/>
              <a:chExt cx="6085950" cy="4643950"/>
            </a:xfrm>
          </p:grpSpPr>
          <p:sp>
            <p:nvSpPr>
              <p:cNvPr id="507" name="Google Shape;507;p39"/>
              <p:cNvSpPr/>
              <p:nvPr/>
            </p:nvSpPr>
            <p:spPr>
              <a:xfrm>
                <a:off x="1081125" y="825325"/>
                <a:ext cx="5362925" cy="4056750"/>
              </a:xfrm>
              <a:custGeom>
                <a:avLst/>
                <a:gdLst/>
                <a:ahLst/>
                <a:cxnLst/>
                <a:rect l="l" t="t" r="r" b="b"/>
                <a:pathLst>
                  <a:path w="214517" h="162270" extrusionOk="0">
                    <a:moveTo>
                      <a:pt x="107258" y="1"/>
                    </a:moveTo>
                    <a:cubicBezTo>
                      <a:pt x="48020" y="1"/>
                      <a:pt x="0" y="48022"/>
                      <a:pt x="0" y="107260"/>
                    </a:cubicBezTo>
                    <a:cubicBezTo>
                      <a:pt x="0" y="118922"/>
                      <a:pt x="1865" y="130148"/>
                      <a:pt x="5307" y="140660"/>
                    </a:cubicBezTo>
                    <a:cubicBezTo>
                      <a:pt x="5559" y="140655"/>
                      <a:pt x="5811" y="140652"/>
                      <a:pt x="6064" y="140652"/>
                    </a:cubicBezTo>
                    <a:cubicBezTo>
                      <a:pt x="14960" y="140652"/>
                      <a:pt x="23894" y="143921"/>
                      <a:pt x="30352" y="150063"/>
                    </a:cubicBezTo>
                    <a:cubicBezTo>
                      <a:pt x="34121" y="153649"/>
                      <a:pt x="37956" y="158453"/>
                      <a:pt x="43012" y="158453"/>
                    </a:cubicBezTo>
                    <a:cubicBezTo>
                      <a:pt x="43261" y="158453"/>
                      <a:pt x="43513" y="158442"/>
                      <a:pt x="43768" y="158418"/>
                    </a:cubicBezTo>
                    <a:cubicBezTo>
                      <a:pt x="49249" y="157902"/>
                      <a:pt x="53436" y="151606"/>
                      <a:pt x="58599" y="151606"/>
                    </a:cubicBezTo>
                    <a:cubicBezTo>
                      <a:pt x="59070" y="151606"/>
                      <a:pt x="59550" y="151658"/>
                      <a:pt x="60039" y="151772"/>
                    </a:cubicBezTo>
                    <a:cubicBezTo>
                      <a:pt x="63195" y="152508"/>
                      <a:pt x="65141" y="155575"/>
                      <a:pt x="67662" y="157612"/>
                    </a:cubicBezTo>
                    <a:cubicBezTo>
                      <a:pt x="70247" y="159700"/>
                      <a:pt x="73503" y="160644"/>
                      <a:pt x="76827" y="160644"/>
                    </a:cubicBezTo>
                    <a:cubicBezTo>
                      <a:pt x="80009" y="160644"/>
                      <a:pt x="83252" y="159778"/>
                      <a:pt x="86026" y="158221"/>
                    </a:cubicBezTo>
                    <a:cubicBezTo>
                      <a:pt x="91698" y="155036"/>
                      <a:pt x="95666" y="149481"/>
                      <a:pt x="98572" y="143662"/>
                    </a:cubicBezTo>
                    <a:cubicBezTo>
                      <a:pt x="107164" y="126443"/>
                      <a:pt x="107731" y="106444"/>
                      <a:pt x="107543" y="87201"/>
                    </a:cubicBezTo>
                    <a:lnTo>
                      <a:pt x="109294" y="22591"/>
                    </a:lnTo>
                    <a:lnTo>
                      <a:pt x="111046" y="88827"/>
                    </a:lnTo>
                    <a:cubicBezTo>
                      <a:pt x="110857" y="108070"/>
                      <a:pt x="111424" y="128068"/>
                      <a:pt x="120017" y="145287"/>
                    </a:cubicBezTo>
                    <a:cubicBezTo>
                      <a:pt x="122921" y="151106"/>
                      <a:pt x="126891" y="156663"/>
                      <a:pt x="132562" y="159846"/>
                    </a:cubicBezTo>
                    <a:cubicBezTo>
                      <a:pt x="135336" y="161404"/>
                      <a:pt x="138579" y="162269"/>
                      <a:pt x="141761" y="162269"/>
                    </a:cubicBezTo>
                    <a:cubicBezTo>
                      <a:pt x="145085" y="162269"/>
                      <a:pt x="148341" y="161325"/>
                      <a:pt x="150926" y="159237"/>
                    </a:cubicBezTo>
                    <a:cubicBezTo>
                      <a:pt x="153447" y="157200"/>
                      <a:pt x="155393" y="154133"/>
                      <a:pt x="158550" y="153397"/>
                    </a:cubicBezTo>
                    <a:cubicBezTo>
                      <a:pt x="159039" y="153283"/>
                      <a:pt x="159518" y="153231"/>
                      <a:pt x="159988" y="153231"/>
                    </a:cubicBezTo>
                    <a:cubicBezTo>
                      <a:pt x="165152" y="153231"/>
                      <a:pt x="169339" y="159527"/>
                      <a:pt x="174820" y="160043"/>
                    </a:cubicBezTo>
                    <a:cubicBezTo>
                      <a:pt x="175075" y="160067"/>
                      <a:pt x="175326" y="160078"/>
                      <a:pt x="175575" y="160078"/>
                    </a:cubicBezTo>
                    <a:cubicBezTo>
                      <a:pt x="180631" y="160078"/>
                      <a:pt x="184466" y="155274"/>
                      <a:pt x="188235" y="151689"/>
                    </a:cubicBezTo>
                    <a:cubicBezTo>
                      <a:pt x="193740" y="146453"/>
                      <a:pt x="201044" y="143310"/>
                      <a:pt x="208587" y="142494"/>
                    </a:cubicBezTo>
                    <a:cubicBezTo>
                      <a:pt x="212425" y="131458"/>
                      <a:pt x="214516" y="119603"/>
                      <a:pt x="214516" y="107259"/>
                    </a:cubicBezTo>
                    <a:cubicBezTo>
                      <a:pt x="214516" y="48022"/>
                      <a:pt x="166495" y="1"/>
                      <a:pt x="107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9"/>
              <p:cNvSpPr/>
              <p:nvPr/>
            </p:nvSpPr>
            <p:spPr>
              <a:xfrm>
                <a:off x="5206325" y="2472000"/>
                <a:ext cx="1645950" cy="379025"/>
              </a:xfrm>
              <a:custGeom>
                <a:avLst/>
                <a:gdLst/>
                <a:ahLst/>
                <a:cxnLst/>
                <a:rect l="l" t="t" r="r" b="b"/>
                <a:pathLst>
                  <a:path w="65838" h="15161" extrusionOk="0">
                    <a:moveTo>
                      <a:pt x="16401" y="1"/>
                    </a:moveTo>
                    <a:cubicBezTo>
                      <a:pt x="8813" y="1"/>
                      <a:pt x="2583" y="6121"/>
                      <a:pt x="0" y="15161"/>
                    </a:cubicBezTo>
                    <a:lnTo>
                      <a:pt x="65838" y="15161"/>
                    </a:lnTo>
                    <a:cubicBezTo>
                      <a:pt x="65838" y="15161"/>
                      <a:pt x="60779" y="5954"/>
                      <a:pt x="46365" y="5954"/>
                    </a:cubicBezTo>
                    <a:cubicBezTo>
                      <a:pt x="45317" y="5954"/>
                      <a:pt x="44218" y="6003"/>
                      <a:pt x="43069" y="6108"/>
                    </a:cubicBezTo>
                    <a:cubicBezTo>
                      <a:pt x="41473" y="6253"/>
                      <a:pt x="40026" y="6319"/>
                      <a:pt x="38707" y="6319"/>
                    </a:cubicBezTo>
                    <a:cubicBezTo>
                      <a:pt x="26650" y="6319"/>
                      <a:pt x="25249" y="815"/>
                      <a:pt x="17832" y="73"/>
                    </a:cubicBezTo>
                    <a:cubicBezTo>
                      <a:pt x="17350" y="24"/>
                      <a:pt x="16873" y="1"/>
                      <a:pt x="164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766325" y="2948275"/>
                <a:ext cx="1052250" cy="242325"/>
              </a:xfrm>
              <a:custGeom>
                <a:avLst/>
                <a:gdLst/>
                <a:ahLst/>
                <a:cxnLst/>
                <a:rect l="l" t="t" r="r" b="b"/>
                <a:pathLst>
                  <a:path w="42090" h="9693" extrusionOk="0">
                    <a:moveTo>
                      <a:pt x="10482" y="0"/>
                    </a:moveTo>
                    <a:cubicBezTo>
                      <a:pt x="5632" y="0"/>
                      <a:pt x="1650" y="3915"/>
                      <a:pt x="0" y="9692"/>
                    </a:cubicBezTo>
                    <a:lnTo>
                      <a:pt x="42090" y="9692"/>
                    </a:lnTo>
                    <a:cubicBezTo>
                      <a:pt x="42090" y="9692"/>
                      <a:pt x="38855" y="3807"/>
                      <a:pt x="29641" y="3807"/>
                    </a:cubicBezTo>
                    <a:cubicBezTo>
                      <a:pt x="28970" y="3807"/>
                      <a:pt x="28269" y="3838"/>
                      <a:pt x="27534" y="3905"/>
                    </a:cubicBezTo>
                    <a:cubicBezTo>
                      <a:pt x="26514" y="3998"/>
                      <a:pt x="25589" y="4040"/>
                      <a:pt x="24745" y="4040"/>
                    </a:cubicBezTo>
                    <a:cubicBezTo>
                      <a:pt x="17037" y="4040"/>
                      <a:pt x="16142" y="521"/>
                      <a:pt x="11399" y="46"/>
                    </a:cubicBezTo>
                    <a:cubicBezTo>
                      <a:pt x="11090" y="16"/>
                      <a:pt x="10784" y="0"/>
                      <a:pt x="10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9"/>
              <p:cNvSpPr/>
              <p:nvPr/>
            </p:nvSpPr>
            <p:spPr>
              <a:xfrm>
                <a:off x="1081075" y="3402125"/>
                <a:ext cx="2362450" cy="1439350"/>
              </a:xfrm>
              <a:custGeom>
                <a:avLst/>
                <a:gdLst/>
                <a:ahLst/>
                <a:cxnLst/>
                <a:rect l="l" t="t" r="r" b="b"/>
                <a:pathLst>
                  <a:path w="94498" h="57574" extrusionOk="0">
                    <a:moveTo>
                      <a:pt x="6243" y="0"/>
                    </a:moveTo>
                    <a:cubicBezTo>
                      <a:pt x="4186" y="0"/>
                      <a:pt x="2108" y="282"/>
                      <a:pt x="56" y="874"/>
                    </a:cubicBezTo>
                    <a:cubicBezTo>
                      <a:pt x="23" y="1974"/>
                      <a:pt x="1" y="3079"/>
                      <a:pt x="1" y="4187"/>
                    </a:cubicBezTo>
                    <a:cubicBezTo>
                      <a:pt x="1" y="15373"/>
                      <a:pt x="1721" y="26155"/>
                      <a:pt x="4898" y="36294"/>
                    </a:cubicBezTo>
                    <a:cubicBezTo>
                      <a:pt x="5144" y="36725"/>
                      <a:pt x="5389" y="37156"/>
                      <a:pt x="5654" y="37587"/>
                    </a:cubicBezTo>
                    <a:cubicBezTo>
                      <a:pt x="5665" y="37587"/>
                      <a:pt x="5676" y="37587"/>
                      <a:pt x="5687" y="37587"/>
                    </a:cubicBezTo>
                    <a:cubicBezTo>
                      <a:pt x="5762" y="37587"/>
                      <a:pt x="5837" y="37590"/>
                      <a:pt x="5912" y="37590"/>
                    </a:cubicBezTo>
                    <a:cubicBezTo>
                      <a:pt x="5923" y="37590"/>
                      <a:pt x="5934" y="37589"/>
                      <a:pt x="5945" y="37589"/>
                    </a:cubicBezTo>
                    <a:cubicBezTo>
                      <a:pt x="6009" y="37589"/>
                      <a:pt x="6072" y="37589"/>
                      <a:pt x="6136" y="37589"/>
                    </a:cubicBezTo>
                    <a:cubicBezTo>
                      <a:pt x="6519" y="37589"/>
                      <a:pt x="6901" y="37593"/>
                      <a:pt x="7284" y="37606"/>
                    </a:cubicBezTo>
                    <a:cubicBezTo>
                      <a:pt x="7398" y="37610"/>
                      <a:pt x="7512" y="37618"/>
                      <a:pt x="7626" y="37623"/>
                    </a:cubicBezTo>
                    <a:cubicBezTo>
                      <a:pt x="8079" y="37642"/>
                      <a:pt x="8531" y="37666"/>
                      <a:pt x="8983" y="37702"/>
                    </a:cubicBezTo>
                    <a:cubicBezTo>
                      <a:pt x="9092" y="37711"/>
                      <a:pt x="9202" y="37724"/>
                      <a:pt x="9311" y="37734"/>
                    </a:cubicBezTo>
                    <a:cubicBezTo>
                      <a:pt x="9766" y="37775"/>
                      <a:pt x="10220" y="37819"/>
                      <a:pt x="10674" y="37877"/>
                    </a:cubicBezTo>
                    <a:cubicBezTo>
                      <a:pt x="10783" y="37891"/>
                      <a:pt x="10891" y="37909"/>
                      <a:pt x="11000" y="37924"/>
                    </a:cubicBezTo>
                    <a:cubicBezTo>
                      <a:pt x="11453" y="37986"/>
                      <a:pt x="11904" y="38051"/>
                      <a:pt x="12353" y="38128"/>
                    </a:cubicBezTo>
                    <a:cubicBezTo>
                      <a:pt x="12466" y="38149"/>
                      <a:pt x="12575" y="38172"/>
                      <a:pt x="12687" y="38192"/>
                    </a:cubicBezTo>
                    <a:cubicBezTo>
                      <a:pt x="13132" y="38274"/>
                      <a:pt x="13575" y="38359"/>
                      <a:pt x="14018" y="38458"/>
                    </a:cubicBezTo>
                    <a:cubicBezTo>
                      <a:pt x="14135" y="38483"/>
                      <a:pt x="14251" y="38514"/>
                      <a:pt x="14368" y="38542"/>
                    </a:cubicBezTo>
                    <a:cubicBezTo>
                      <a:pt x="14802" y="38642"/>
                      <a:pt x="15234" y="38746"/>
                      <a:pt x="15664" y="38863"/>
                    </a:cubicBezTo>
                    <a:cubicBezTo>
                      <a:pt x="15791" y="38896"/>
                      <a:pt x="15916" y="38937"/>
                      <a:pt x="16043" y="38973"/>
                    </a:cubicBezTo>
                    <a:cubicBezTo>
                      <a:pt x="16460" y="39090"/>
                      <a:pt x="16877" y="39211"/>
                      <a:pt x="17289" y="39343"/>
                    </a:cubicBezTo>
                    <a:cubicBezTo>
                      <a:pt x="17427" y="39388"/>
                      <a:pt x="17563" y="39438"/>
                      <a:pt x="17701" y="39484"/>
                    </a:cubicBezTo>
                    <a:cubicBezTo>
                      <a:pt x="18098" y="39617"/>
                      <a:pt x="18496" y="39751"/>
                      <a:pt x="18888" y="39898"/>
                    </a:cubicBezTo>
                    <a:cubicBezTo>
                      <a:pt x="19041" y="39955"/>
                      <a:pt x="19190" y="40019"/>
                      <a:pt x="19341" y="40078"/>
                    </a:cubicBezTo>
                    <a:cubicBezTo>
                      <a:pt x="19717" y="40224"/>
                      <a:pt x="20091" y="40369"/>
                      <a:pt x="20461" y="40528"/>
                    </a:cubicBezTo>
                    <a:cubicBezTo>
                      <a:pt x="20629" y="40600"/>
                      <a:pt x="20792" y="40679"/>
                      <a:pt x="20957" y="40754"/>
                    </a:cubicBezTo>
                    <a:cubicBezTo>
                      <a:pt x="21306" y="40910"/>
                      <a:pt x="21656" y="41064"/>
                      <a:pt x="22000" y="41231"/>
                    </a:cubicBezTo>
                    <a:cubicBezTo>
                      <a:pt x="22185" y="41321"/>
                      <a:pt x="22364" y="41419"/>
                      <a:pt x="22547" y="41513"/>
                    </a:cubicBezTo>
                    <a:cubicBezTo>
                      <a:pt x="22867" y="41676"/>
                      <a:pt x="23189" y="41836"/>
                      <a:pt x="23505" y="42009"/>
                    </a:cubicBezTo>
                    <a:cubicBezTo>
                      <a:pt x="23705" y="42120"/>
                      <a:pt x="23898" y="42239"/>
                      <a:pt x="24096" y="42352"/>
                    </a:cubicBezTo>
                    <a:cubicBezTo>
                      <a:pt x="24388" y="42520"/>
                      <a:pt x="24682" y="42684"/>
                      <a:pt x="24970" y="42861"/>
                    </a:cubicBezTo>
                    <a:cubicBezTo>
                      <a:pt x="25189" y="42996"/>
                      <a:pt x="25402" y="43142"/>
                      <a:pt x="25617" y="43282"/>
                    </a:cubicBezTo>
                    <a:cubicBezTo>
                      <a:pt x="25875" y="43449"/>
                      <a:pt x="26137" y="43612"/>
                      <a:pt x="26391" y="43786"/>
                    </a:cubicBezTo>
                    <a:cubicBezTo>
                      <a:pt x="26634" y="43953"/>
                      <a:pt x="26872" y="44134"/>
                      <a:pt x="27112" y="44308"/>
                    </a:cubicBezTo>
                    <a:cubicBezTo>
                      <a:pt x="27328" y="44466"/>
                      <a:pt x="27550" y="44618"/>
                      <a:pt x="27764" y="44783"/>
                    </a:cubicBezTo>
                    <a:cubicBezTo>
                      <a:pt x="28047" y="44998"/>
                      <a:pt x="28319" y="45228"/>
                      <a:pt x="28594" y="45453"/>
                    </a:cubicBezTo>
                    <a:cubicBezTo>
                      <a:pt x="28757" y="45587"/>
                      <a:pt x="28925" y="45715"/>
                      <a:pt x="29087" y="45852"/>
                    </a:cubicBezTo>
                    <a:cubicBezTo>
                      <a:pt x="29519" y="46221"/>
                      <a:pt x="29941" y="46601"/>
                      <a:pt x="30353" y="46993"/>
                    </a:cubicBezTo>
                    <a:cubicBezTo>
                      <a:pt x="34123" y="50578"/>
                      <a:pt x="37957" y="55382"/>
                      <a:pt x="43013" y="55382"/>
                    </a:cubicBezTo>
                    <a:cubicBezTo>
                      <a:pt x="43262" y="55382"/>
                      <a:pt x="43514" y="55371"/>
                      <a:pt x="43769" y="55347"/>
                    </a:cubicBezTo>
                    <a:cubicBezTo>
                      <a:pt x="49250" y="54831"/>
                      <a:pt x="53437" y="48535"/>
                      <a:pt x="58600" y="48535"/>
                    </a:cubicBezTo>
                    <a:cubicBezTo>
                      <a:pt x="59071" y="48535"/>
                      <a:pt x="59550" y="48587"/>
                      <a:pt x="60039" y="48701"/>
                    </a:cubicBezTo>
                    <a:cubicBezTo>
                      <a:pt x="63196" y="49437"/>
                      <a:pt x="65142" y="52504"/>
                      <a:pt x="67664" y="54541"/>
                    </a:cubicBezTo>
                    <a:cubicBezTo>
                      <a:pt x="70248" y="56629"/>
                      <a:pt x="73504" y="57574"/>
                      <a:pt x="76828" y="57574"/>
                    </a:cubicBezTo>
                    <a:cubicBezTo>
                      <a:pt x="80010" y="57574"/>
                      <a:pt x="83253" y="56708"/>
                      <a:pt x="86028" y="55151"/>
                    </a:cubicBezTo>
                    <a:cubicBezTo>
                      <a:pt x="86422" y="54929"/>
                      <a:pt x="86806" y="54694"/>
                      <a:pt x="87184" y="54450"/>
                    </a:cubicBezTo>
                    <a:cubicBezTo>
                      <a:pt x="87299" y="54375"/>
                      <a:pt x="87409" y="54296"/>
                      <a:pt x="87522" y="54222"/>
                    </a:cubicBezTo>
                    <a:cubicBezTo>
                      <a:pt x="87788" y="54044"/>
                      <a:pt x="88051" y="53863"/>
                      <a:pt x="88307" y="53674"/>
                    </a:cubicBezTo>
                    <a:cubicBezTo>
                      <a:pt x="88426" y="53587"/>
                      <a:pt x="88543" y="53497"/>
                      <a:pt x="88660" y="53409"/>
                    </a:cubicBezTo>
                    <a:cubicBezTo>
                      <a:pt x="88915" y="53215"/>
                      <a:pt x="89165" y="53016"/>
                      <a:pt x="89413" y="52814"/>
                    </a:cubicBezTo>
                    <a:cubicBezTo>
                      <a:pt x="89513" y="52731"/>
                      <a:pt x="89613" y="52649"/>
                      <a:pt x="89712" y="52565"/>
                    </a:cubicBezTo>
                    <a:cubicBezTo>
                      <a:pt x="89995" y="52324"/>
                      <a:pt x="90273" y="52076"/>
                      <a:pt x="90548" y="51823"/>
                    </a:cubicBezTo>
                    <a:cubicBezTo>
                      <a:pt x="90601" y="51775"/>
                      <a:pt x="90654" y="51727"/>
                      <a:pt x="90708" y="51677"/>
                    </a:cubicBezTo>
                    <a:cubicBezTo>
                      <a:pt x="91745" y="50701"/>
                      <a:pt x="92708" y="49641"/>
                      <a:pt x="93606" y="48519"/>
                    </a:cubicBezTo>
                    <a:lnTo>
                      <a:pt x="93619" y="48502"/>
                    </a:lnTo>
                    <a:cubicBezTo>
                      <a:pt x="93919" y="48127"/>
                      <a:pt x="94211" y="47743"/>
                      <a:pt x="94497" y="47353"/>
                    </a:cubicBezTo>
                    <a:cubicBezTo>
                      <a:pt x="90939" y="47100"/>
                      <a:pt x="87286" y="47576"/>
                      <a:pt x="83879" y="46537"/>
                    </a:cubicBezTo>
                    <a:cubicBezTo>
                      <a:pt x="76925" y="44414"/>
                      <a:pt x="73074" y="36713"/>
                      <a:pt x="66448" y="33718"/>
                    </a:cubicBezTo>
                    <a:cubicBezTo>
                      <a:pt x="63459" y="32368"/>
                      <a:pt x="60170" y="32082"/>
                      <a:pt x="56814" y="32082"/>
                    </a:cubicBezTo>
                    <a:cubicBezTo>
                      <a:pt x="54356" y="32082"/>
                      <a:pt x="51861" y="32235"/>
                      <a:pt x="49423" y="32235"/>
                    </a:cubicBezTo>
                    <a:cubicBezTo>
                      <a:pt x="45462" y="32235"/>
                      <a:pt x="41647" y="31831"/>
                      <a:pt x="38372" y="29710"/>
                    </a:cubicBezTo>
                    <a:cubicBezTo>
                      <a:pt x="32331" y="25796"/>
                      <a:pt x="30816" y="17765"/>
                      <a:pt x="26945" y="11696"/>
                    </a:cubicBezTo>
                    <a:cubicBezTo>
                      <a:pt x="22356" y="4500"/>
                      <a:pt x="14465" y="0"/>
                      <a:pt x="624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9"/>
              <p:cNvSpPr/>
              <p:nvPr/>
            </p:nvSpPr>
            <p:spPr>
              <a:xfrm>
                <a:off x="4158300" y="3328925"/>
                <a:ext cx="2285725" cy="1553150"/>
              </a:xfrm>
              <a:custGeom>
                <a:avLst/>
                <a:gdLst/>
                <a:ahLst/>
                <a:cxnLst/>
                <a:rect l="l" t="t" r="r" b="b"/>
                <a:pathLst>
                  <a:path w="91429" h="62126" extrusionOk="0">
                    <a:moveTo>
                      <a:pt x="85951" y="0"/>
                    </a:moveTo>
                    <a:cubicBezTo>
                      <a:pt x="77654" y="0"/>
                      <a:pt x="70215" y="4917"/>
                      <a:pt x="65733" y="12524"/>
                    </a:cubicBezTo>
                    <a:cubicBezTo>
                      <a:pt x="62077" y="18726"/>
                      <a:pt x="60846" y="26805"/>
                      <a:pt x="54944" y="30929"/>
                    </a:cubicBezTo>
                    <a:cubicBezTo>
                      <a:pt x="47088" y="36419"/>
                      <a:pt x="35617" y="31671"/>
                      <a:pt x="27028" y="35921"/>
                    </a:cubicBezTo>
                    <a:cubicBezTo>
                      <a:pt x="20511" y="39149"/>
                      <a:pt x="16933" y="46979"/>
                      <a:pt x="10058" y="49346"/>
                    </a:cubicBezTo>
                    <a:cubicBezTo>
                      <a:pt x="6857" y="50448"/>
                      <a:pt x="3383" y="50186"/>
                      <a:pt x="1" y="50482"/>
                    </a:cubicBezTo>
                    <a:lnTo>
                      <a:pt x="3" y="50485"/>
                    </a:lnTo>
                    <a:cubicBezTo>
                      <a:pt x="282" y="50902"/>
                      <a:pt x="571" y="51312"/>
                      <a:pt x="865" y="51718"/>
                    </a:cubicBezTo>
                    <a:cubicBezTo>
                      <a:pt x="943" y="51825"/>
                      <a:pt x="1023" y="51932"/>
                      <a:pt x="1101" y="52038"/>
                    </a:cubicBezTo>
                    <a:cubicBezTo>
                      <a:pt x="1342" y="52364"/>
                      <a:pt x="1589" y="52684"/>
                      <a:pt x="1839" y="53000"/>
                    </a:cubicBezTo>
                    <a:cubicBezTo>
                      <a:pt x="1911" y="53089"/>
                      <a:pt x="1980" y="53180"/>
                      <a:pt x="2052" y="53268"/>
                    </a:cubicBezTo>
                    <a:cubicBezTo>
                      <a:pt x="2368" y="53658"/>
                      <a:pt x="2693" y="54041"/>
                      <a:pt x="3027" y="54415"/>
                    </a:cubicBezTo>
                    <a:cubicBezTo>
                      <a:pt x="3086" y="54481"/>
                      <a:pt x="3147" y="54545"/>
                      <a:pt x="3206" y="54610"/>
                    </a:cubicBezTo>
                    <a:cubicBezTo>
                      <a:pt x="3484" y="54917"/>
                      <a:pt x="3770" y="55218"/>
                      <a:pt x="4060" y="55512"/>
                    </a:cubicBezTo>
                    <a:cubicBezTo>
                      <a:pt x="4162" y="55615"/>
                      <a:pt x="4262" y="55715"/>
                      <a:pt x="4363" y="55815"/>
                    </a:cubicBezTo>
                    <a:cubicBezTo>
                      <a:pt x="4663" y="56108"/>
                      <a:pt x="4968" y="56394"/>
                      <a:pt x="5280" y="56674"/>
                    </a:cubicBezTo>
                    <a:cubicBezTo>
                      <a:pt x="5343" y="56730"/>
                      <a:pt x="5403" y="56788"/>
                      <a:pt x="5466" y="56845"/>
                    </a:cubicBezTo>
                    <a:cubicBezTo>
                      <a:pt x="5837" y="57170"/>
                      <a:pt x="6217" y="57483"/>
                      <a:pt x="6606" y="57786"/>
                    </a:cubicBezTo>
                    <a:cubicBezTo>
                      <a:pt x="6707" y="57863"/>
                      <a:pt x="6809" y="57937"/>
                      <a:pt x="6910" y="58013"/>
                    </a:cubicBezTo>
                    <a:cubicBezTo>
                      <a:pt x="7216" y="58244"/>
                      <a:pt x="7526" y="58466"/>
                      <a:pt x="7843" y="58681"/>
                    </a:cubicBezTo>
                    <a:cubicBezTo>
                      <a:pt x="7961" y="58762"/>
                      <a:pt x="8079" y="58843"/>
                      <a:pt x="8198" y="58921"/>
                    </a:cubicBezTo>
                    <a:cubicBezTo>
                      <a:pt x="8615" y="59195"/>
                      <a:pt x="9037" y="59457"/>
                      <a:pt x="9475" y="59702"/>
                    </a:cubicBezTo>
                    <a:cubicBezTo>
                      <a:pt x="12248" y="61260"/>
                      <a:pt x="15491" y="62125"/>
                      <a:pt x="18673" y="62125"/>
                    </a:cubicBezTo>
                    <a:cubicBezTo>
                      <a:pt x="21997" y="62125"/>
                      <a:pt x="25253" y="61181"/>
                      <a:pt x="27837" y="59093"/>
                    </a:cubicBezTo>
                    <a:cubicBezTo>
                      <a:pt x="30359" y="57056"/>
                      <a:pt x="32305" y="53989"/>
                      <a:pt x="35462" y="53253"/>
                    </a:cubicBezTo>
                    <a:cubicBezTo>
                      <a:pt x="35950" y="53139"/>
                      <a:pt x="36429" y="53087"/>
                      <a:pt x="36900" y="53087"/>
                    </a:cubicBezTo>
                    <a:cubicBezTo>
                      <a:pt x="42064" y="53087"/>
                      <a:pt x="46252" y="59383"/>
                      <a:pt x="51733" y="59899"/>
                    </a:cubicBezTo>
                    <a:cubicBezTo>
                      <a:pt x="51988" y="59923"/>
                      <a:pt x="52239" y="59934"/>
                      <a:pt x="52488" y="59934"/>
                    </a:cubicBezTo>
                    <a:cubicBezTo>
                      <a:pt x="57544" y="59934"/>
                      <a:pt x="61379" y="55130"/>
                      <a:pt x="65148" y="51545"/>
                    </a:cubicBezTo>
                    <a:cubicBezTo>
                      <a:pt x="65487" y="51223"/>
                      <a:pt x="65833" y="50907"/>
                      <a:pt x="66187" y="50601"/>
                    </a:cubicBezTo>
                    <a:cubicBezTo>
                      <a:pt x="66300" y="50503"/>
                      <a:pt x="66417" y="50411"/>
                      <a:pt x="66530" y="50314"/>
                    </a:cubicBezTo>
                    <a:cubicBezTo>
                      <a:pt x="66773" y="50109"/>
                      <a:pt x="67017" y="49901"/>
                      <a:pt x="67266" y="49704"/>
                    </a:cubicBezTo>
                    <a:cubicBezTo>
                      <a:pt x="67402" y="49596"/>
                      <a:pt x="67542" y="49495"/>
                      <a:pt x="67678" y="49388"/>
                    </a:cubicBezTo>
                    <a:cubicBezTo>
                      <a:pt x="67911" y="49209"/>
                      <a:pt x="68143" y="49028"/>
                      <a:pt x="68382" y="48855"/>
                    </a:cubicBezTo>
                    <a:cubicBezTo>
                      <a:pt x="68527" y="48748"/>
                      <a:pt x="68677" y="48648"/>
                      <a:pt x="68824" y="48546"/>
                    </a:cubicBezTo>
                    <a:cubicBezTo>
                      <a:pt x="69059" y="48380"/>
                      <a:pt x="69294" y="48212"/>
                      <a:pt x="69534" y="48053"/>
                    </a:cubicBezTo>
                    <a:cubicBezTo>
                      <a:pt x="69682" y="47954"/>
                      <a:pt x="69835" y="47861"/>
                      <a:pt x="69985" y="47764"/>
                    </a:cubicBezTo>
                    <a:cubicBezTo>
                      <a:pt x="70229" y="47608"/>
                      <a:pt x="70471" y="47450"/>
                      <a:pt x="70720" y="47299"/>
                    </a:cubicBezTo>
                    <a:cubicBezTo>
                      <a:pt x="70870" y="47209"/>
                      <a:pt x="71023" y="47123"/>
                      <a:pt x="71174" y="47035"/>
                    </a:cubicBezTo>
                    <a:cubicBezTo>
                      <a:pt x="71427" y="46886"/>
                      <a:pt x="71680" y="46738"/>
                      <a:pt x="71936" y="46596"/>
                    </a:cubicBezTo>
                    <a:cubicBezTo>
                      <a:pt x="72086" y="46514"/>
                      <a:pt x="72239" y="46436"/>
                      <a:pt x="72390" y="46356"/>
                    </a:cubicBezTo>
                    <a:cubicBezTo>
                      <a:pt x="72653" y="46215"/>
                      <a:pt x="72916" y="46075"/>
                      <a:pt x="73183" y="45942"/>
                    </a:cubicBezTo>
                    <a:cubicBezTo>
                      <a:pt x="73330" y="45869"/>
                      <a:pt x="73480" y="45799"/>
                      <a:pt x="73631" y="45728"/>
                    </a:cubicBezTo>
                    <a:cubicBezTo>
                      <a:pt x="73904" y="45595"/>
                      <a:pt x="74178" y="45463"/>
                      <a:pt x="74455" y="45339"/>
                    </a:cubicBezTo>
                    <a:cubicBezTo>
                      <a:pt x="74601" y="45272"/>
                      <a:pt x="74750" y="45211"/>
                      <a:pt x="74898" y="45147"/>
                    </a:cubicBezTo>
                    <a:cubicBezTo>
                      <a:pt x="75181" y="45023"/>
                      <a:pt x="75466" y="44902"/>
                      <a:pt x="75753" y="44785"/>
                    </a:cubicBezTo>
                    <a:cubicBezTo>
                      <a:pt x="75897" y="44727"/>
                      <a:pt x="76042" y="44673"/>
                      <a:pt x="76186" y="44617"/>
                    </a:cubicBezTo>
                    <a:cubicBezTo>
                      <a:pt x="76481" y="44503"/>
                      <a:pt x="76776" y="44390"/>
                      <a:pt x="77075" y="44283"/>
                    </a:cubicBezTo>
                    <a:cubicBezTo>
                      <a:pt x="77214" y="44233"/>
                      <a:pt x="77354" y="44187"/>
                      <a:pt x="77494" y="44138"/>
                    </a:cubicBezTo>
                    <a:cubicBezTo>
                      <a:pt x="77801" y="44033"/>
                      <a:pt x="78106" y="43931"/>
                      <a:pt x="78415" y="43834"/>
                    </a:cubicBezTo>
                    <a:cubicBezTo>
                      <a:pt x="78551" y="43791"/>
                      <a:pt x="78687" y="43751"/>
                      <a:pt x="78824" y="43710"/>
                    </a:cubicBezTo>
                    <a:cubicBezTo>
                      <a:pt x="79140" y="43615"/>
                      <a:pt x="79455" y="43523"/>
                      <a:pt x="79772" y="43435"/>
                    </a:cubicBezTo>
                    <a:cubicBezTo>
                      <a:pt x="79905" y="43400"/>
                      <a:pt x="80040" y="43365"/>
                      <a:pt x="80173" y="43330"/>
                    </a:cubicBezTo>
                    <a:cubicBezTo>
                      <a:pt x="80495" y="43247"/>
                      <a:pt x="80819" y="43166"/>
                      <a:pt x="81144" y="43090"/>
                    </a:cubicBezTo>
                    <a:cubicBezTo>
                      <a:pt x="81275" y="43060"/>
                      <a:pt x="81406" y="43031"/>
                      <a:pt x="81538" y="43003"/>
                    </a:cubicBezTo>
                    <a:cubicBezTo>
                      <a:pt x="81868" y="42930"/>
                      <a:pt x="82198" y="42862"/>
                      <a:pt x="82530" y="42798"/>
                    </a:cubicBezTo>
                    <a:cubicBezTo>
                      <a:pt x="82658" y="42774"/>
                      <a:pt x="82788" y="42749"/>
                      <a:pt x="82916" y="42727"/>
                    </a:cubicBezTo>
                    <a:cubicBezTo>
                      <a:pt x="83251" y="42666"/>
                      <a:pt x="83587" y="42611"/>
                      <a:pt x="83924" y="42558"/>
                    </a:cubicBezTo>
                    <a:cubicBezTo>
                      <a:pt x="84052" y="42539"/>
                      <a:pt x="84179" y="42521"/>
                      <a:pt x="84306" y="42503"/>
                    </a:cubicBezTo>
                    <a:cubicBezTo>
                      <a:pt x="84494" y="42476"/>
                      <a:pt x="84681" y="42445"/>
                      <a:pt x="84869" y="42422"/>
                    </a:cubicBezTo>
                    <a:cubicBezTo>
                      <a:pt x="85286" y="41842"/>
                      <a:pt x="85684" y="41263"/>
                      <a:pt x="86062" y="40681"/>
                    </a:cubicBezTo>
                    <a:cubicBezTo>
                      <a:pt x="89540" y="30121"/>
                      <a:pt x="91429" y="18840"/>
                      <a:pt x="91429" y="7116"/>
                    </a:cubicBezTo>
                    <a:cubicBezTo>
                      <a:pt x="91429" y="4947"/>
                      <a:pt x="91356" y="2797"/>
                      <a:pt x="91230" y="660"/>
                    </a:cubicBezTo>
                    <a:cubicBezTo>
                      <a:pt x="89446" y="213"/>
                      <a:pt x="87680" y="0"/>
                      <a:pt x="85951"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p:cNvSpPr/>
              <p:nvPr/>
            </p:nvSpPr>
            <p:spPr>
              <a:xfrm>
                <a:off x="5359175" y="2022200"/>
                <a:ext cx="115725" cy="115725"/>
              </a:xfrm>
              <a:custGeom>
                <a:avLst/>
                <a:gdLst/>
                <a:ahLst/>
                <a:cxnLst/>
                <a:rect l="l" t="t" r="r" b="b"/>
                <a:pathLst>
                  <a:path w="4629" h="4629" extrusionOk="0">
                    <a:moveTo>
                      <a:pt x="2315" y="1"/>
                    </a:moveTo>
                    <a:lnTo>
                      <a:pt x="2013" y="551"/>
                    </a:lnTo>
                    <a:cubicBezTo>
                      <a:pt x="1676" y="1168"/>
                      <a:pt x="1168" y="1676"/>
                      <a:pt x="551" y="2013"/>
                    </a:cubicBezTo>
                    <a:lnTo>
                      <a:pt x="1" y="2315"/>
                    </a:lnTo>
                    <a:lnTo>
                      <a:pt x="551" y="2615"/>
                    </a:lnTo>
                    <a:cubicBezTo>
                      <a:pt x="1168" y="2953"/>
                      <a:pt x="1676" y="3460"/>
                      <a:pt x="2013" y="4078"/>
                    </a:cubicBezTo>
                    <a:lnTo>
                      <a:pt x="2315" y="4629"/>
                    </a:lnTo>
                    <a:lnTo>
                      <a:pt x="2615" y="4078"/>
                    </a:lnTo>
                    <a:cubicBezTo>
                      <a:pt x="2952" y="3460"/>
                      <a:pt x="3460" y="2953"/>
                      <a:pt x="4078" y="2615"/>
                    </a:cubicBezTo>
                    <a:lnTo>
                      <a:pt x="4629" y="2315"/>
                    </a:lnTo>
                    <a:lnTo>
                      <a:pt x="4078" y="2013"/>
                    </a:lnTo>
                    <a:cubicBezTo>
                      <a:pt x="3460" y="1676"/>
                      <a:pt x="2952" y="1168"/>
                      <a:pt x="2615" y="551"/>
                    </a:cubicBezTo>
                    <a:lnTo>
                      <a:pt x="23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9"/>
              <p:cNvSpPr/>
              <p:nvPr/>
            </p:nvSpPr>
            <p:spPr>
              <a:xfrm>
                <a:off x="2922575" y="3815050"/>
                <a:ext cx="36900" cy="36900"/>
              </a:xfrm>
              <a:custGeom>
                <a:avLst/>
                <a:gdLst/>
                <a:ahLst/>
                <a:cxnLst/>
                <a:rect l="l" t="t" r="r" b="b"/>
                <a:pathLst>
                  <a:path w="1476" h="1476" extrusionOk="0">
                    <a:moveTo>
                      <a:pt x="738" y="0"/>
                    </a:moveTo>
                    <a:lnTo>
                      <a:pt x="642" y="176"/>
                    </a:lnTo>
                    <a:cubicBezTo>
                      <a:pt x="534" y="372"/>
                      <a:pt x="372" y="534"/>
                      <a:pt x="175" y="642"/>
                    </a:cubicBezTo>
                    <a:lnTo>
                      <a:pt x="0" y="738"/>
                    </a:lnTo>
                    <a:lnTo>
                      <a:pt x="175" y="834"/>
                    </a:lnTo>
                    <a:cubicBezTo>
                      <a:pt x="372" y="942"/>
                      <a:pt x="534" y="1103"/>
                      <a:pt x="642" y="1300"/>
                    </a:cubicBezTo>
                    <a:lnTo>
                      <a:pt x="738" y="1475"/>
                    </a:lnTo>
                    <a:lnTo>
                      <a:pt x="834" y="1300"/>
                    </a:lnTo>
                    <a:cubicBezTo>
                      <a:pt x="942" y="1103"/>
                      <a:pt x="1103" y="942"/>
                      <a:pt x="1300" y="834"/>
                    </a:cubicBezTo>
                    <a:lnTo>
                      <a:pt x="1475" y="738"/>
                    </a:lnTo>
                    <a:lnTo>
                      <a:pt x="1300" y="642"/>
                    </a:lnTo>
                    <a:cubicBezTo>
                      <a:pt x="1103" y="534"/>
                      <a:pt x="942" y="372"/>
                      <a:pt x="834" y="176"/>
                    </a:cubicBezTo>
                    <a:lnTo>
                      <a:pt x="7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9"/>
              <p:cNvSpPr/>
              <p:nvPr/>
            </p:nvSpPr>
            <p:spPr>
              <a:xfrm>
                <a:off x="2442150" y="2217800"/>
                <a:ext cx="36900" cy="36925"/>
              </a:xfrm>
              <a:custGeom>
                <a:avLst/>
                <a:gdLst/>
                <a:ahLst/>
                <a:cxnLst/>
                <a:rect l="l" t="t" r="r" b="b"/>
                <a:pathLst>
                  <a:path w="1476" h="1477" extrusionOk="0">
                    <a:moveTo>
                      <a:pt x="738" y="1"/>
                    </a:moveTo>
                    <a:lnTo>
                      <a:pt x="641" y="175"/>
                    </a:lnTo>
                    <a:cubicBezTo>
                      <a:pt x="534" y="373"/>
                      <a:pt x="372" y="535"/>
                      <a:pt x="174" y="642"/>
                    </a:cubicBezTo>
                    <a:lnTo>
                      <a:pt x="0" y="739"/>
                    </a:lnTo>
                    <a:lnTo>
                      <a:pt x="174" y="835"/>
                    </a:lnTo>
                    <a:cubicBezTo>
                      <a:pt x="372" y="941"/>
                      <a:pt x="534" y="1103"/>
                      <a:pt x="641" y="1300"/>
                    </a:cubicBezTo>
                    <a:lnTo>
                      <a:pt x="738" y="1476"/>
                    </a:lnTo>
                    <a:lnTo>
                      <a:pt x="834" y="1300"/>
                    </a:lnTo>
                    <a:cubicBezTo>
                      <a:pt x="940" y="1103"/>
                      <a:pt x="1102" y="941"/>
                      <a:pt x="1299" y="835"/>
                    </a:cubicBezTo>
                    <a:lnTo>
                      <a:pt x="1475" y="739"/>
                    </a:lnTo>
                    <a:lnTo>
                      <a:pt x="1299" y="642"/>
                    </a:lnTo>
                    <a:cubicBezTo>
                      <a:pt x="1102" y="535"/>
                      <a:pt x="940" y="373"/>
                      <a:pt x="834" y="175"/>
                    </a:cubicBezTo>
                    <a:lnTo>
                      <a:pt x="7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9"/>
              <p:cNvSpPr/>
              <p:nvPr/>
            </p:nvSpPr>
            <p:spPr>
              <a:xfrm>
                <a:off x="4893675" y="3698250"/>
                <a:ext cx="73775" cy="73775"/>
              </a:xfrm>
              <a:custGeom>
                <a:avLst/>
                <a:gdLst/>
                <a:ahLst/>
                <a:cxnLst/>
                <a:rect l="l" t="t" r="r" b="b"/>
                <a:pathLst>
                  <a:path w="2951" h="2951" extrusionOk="0">
                    <a:moveTo>
                      <a:pt x="1475" y="1"/>
                    </a:moveTo>
                    <a:lnTo>
                      <a:pt x="1283" y="351"/>
                    </a:lnTo>
                    <a:cubicBezTo>
                      <a:pt x="1067" y="745"/>
                      <a:pt x="744" y="1068"/>
                      <a:pt x="350" y="1283"/>
                    </a:cubicBezTo>
                    <a:lnTo>
                      <a:pt x="0" y="1476"/>
                    </a:lnTo>
                    <a:lnTo>
                      <a:pt x="350" y="1668"/>
                    </a:lnTo>
                    <a:cubicBezTo>
                      <a:pt x="744" y="1884"/>
                      <a:pt x="1067" y="2207"/>
                      <a:pt x="1283" y="2601"/>
                    </a:cubicBezTo>
                    <a:lnTo>
                      <a:pt x="1475" y="2951"/>
                    </a:lnTo>
                    <a:lnTo>
                      <a:pt x="1668" y="2601"/>
                    </a:lnTo>
                    <a:cubicBezTo>
                      <a:pt x="1882" y="2207"/>
                      <a:pt x="2205" y="1884"/>
                      <a:pt x="2599" y="1668"/>
                    </a:cubicBezTo>
                    <a:lnTo>
                      <a:pt x="2950" y="1476"/>
                    </a:lnTo>
                    <a:lnTo>
                      <a:pt x="2599" y="1283"/>
                    </a:lnTo>
                    <a:cubicBezTo>
                      <a:pt x="2205" y="1068"/>
                      <a:pt x="1882" y="745"/>
                      <a:pt x="1668" y="351"/>
                    </a:cubicBezTo>
                    <a:lnTo>
                      <a:pt x="14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p:nvPr/>
            </p:nvSpPr>
            <p:spPr>
              <a:xfrm>
                <a:off x="1736700" y="2366550"/>
                <a:ext cx="491000" cy="551675"/>
              </a:xfrm>
              <a:custGeom>
                <a:avLst/>
                <a:gdLst/>
                <a:ahLst/>
                <a:cxnLst/>
                <a:rect l="l" t="t" r="r" b="b"/>
                <a:pathLst>
                  <a:path w="19640" h="22067" extrusionOk="0">
                    <a:moveTo>
                      <a:pt x="8274" y="0"/>
                    </a:moveTo>
                    <a:lnTo>
                      <a:pt x="8274" y="0"/>
                    </a:lnTo>
                    <a:cubicBezTo>
                      <a:pt x="5131" y="1330"/>
                      <a:pt x="2609" y="4038"/>
                      <a:pt x="1652" y="7587"/>
                    </a:cubicBezTo>
                    <a:cubicBezTo>
                      <a:pt x="0" y="13712"/>
                      <a:pt x="3626" y="20016"/>
                      <a:pt x="9751" y="21668"/>
                    </a:cubicBezTo>
                    <a:cubicBezTo>
                      <a:pt x="10751" y="21938"/>
                      <a:pt x="11756" y="22067"/>
                      <a:pt x="12744" y="22067"/>
                    </a:cubicBezTo>
                    <a:cubicBezTo>
                      <a:pt x="15264" y="22067"/>
                      <a:pt x="17678" y="21230"/>
                      <a:pt x="19639" y="19760"/>
                    </a:cubicBezTo>
                    <a:lnTo>
                      <a:pt x="19639" y="19760"/>
                    </a:lnTo>
                    <a:cubicBezTo>
                      <a:pt x="18217" y="20364"/>
                      <a:pt x="16697" y="20669"/>
                      <a:pt x="15173" y="20669"/>
                    </a:cubicBezTo>
                    <a:cubicBezTo>
                      <a:pt x="14169" y="20669"/>
                      <a:pt x="13163" y="20537"/>
                      <a:pt x="12181" y="20270"/>
                    </a:cubicBezTo>
                    <a:cubicBezTo>
                      <a:pt x="6056" y="18620"/>
                      <a:pt x="2430" y="12315"/>
                      <a:pt x="4082" y="6190"/>
                    </a:cubicBezTo>
                    <a:cubicBezTo>
                      <a:pt x="4745" y="3716"/>
                      <a:pt x="6221" y="1535"/>
                      <a:pt x="8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9"/>
              <p:cNvSpPr/>
              <p:nvPr/>
            </p:nvSpPr>
            <p:spPr>
              <a:xfrm>
                <a:off x="2833775" y="1018500"/>
                <a:ext cx="531050" cy="2068125"/>
              </a:xfrm>
              <a:custGeom>
                <a:avLst/>
                <a:gdLst/>
                <a:ahLst/>
                <a:cxnLst/>
                <a:rect l="l" t="t" r="r" b="b"/>
                <a:pathLst>
                  <a:path w="21242" h="82725" extrusionOk="0">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a:off x="2833775" y="1018500"/>
                <a:ext cx="531050" cy="2068125"/>
              </a:xfrm>
              <a:custGeom>
                <a:avLst/>
                <a:gdLst/>
                <a:ahLst/>
                <a:cxnLst/>
                <a:rect l="l" t="t" r="r" b="b"/>
                <a:pathLst>
                  <a:path w="21242" h="82725" extrusionOk="0">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a:off x="2835400" y="1251625"/>
                <a:ext cx="529425" cy="6950"/>
              </a:xfrm>
              <a:custGeom>
                <a:avLst/>
                <a:gdLst/>
                <a:ahLst/>
                <a:cxnLst/>
                <a:rect l="l" t="t" r="r" b="b"/>
                <a:pathLst>
                  <a:path w="21177" h="278" extrusionOk="0">
                    <a:moveTo>
                      <a:pt x="10588" y="1"/>
                    </a:moveTo>
                    <a:cubicBezTo>
                      <a:pt x="4740" y="1"/>
                      <a:pt x="1" y="63"/>
                      <a:pt x="1" y="139"/>
                    </a:cubicBezTo>
                    <a:cubicBezTo>
                      <a:pt x="1" y="215"/>
                      <a:pt x="4742" y="278"/>
                      <a:pt x="10588" y="278"/>
                    </a:cubicBezTo>
                    <a:cubicBezTo>
                      <a:pt x="16436" y="278"/>
                      <a:pt x="21177" y="215"/>
                      <a:pt x="21177" y="139"/>
                    </a:cubicBezTo>
                    <a:cubicBezTo>
                      <a:pt x="21177" y="63"/>
                      <a:pt x="16437" y="1"/>
                      <a:pt x="10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a:off x="2835400" y="1711850"/>
                <a:ext cx="529425" cy="6925"/>
              </a:xfrm>
              <a:custGeom>
                <a:avLst/>
                <a:gdLst/>
                <a:ahLst/>
                <a:cxnLst/>
                <a:rect l="l" t="t" r="r" b="b"/>
                <a:pathLst>
                  <a:path w="21177" h="277" extrusionOk="0">
                    <a:moveTo>
                      <a:pt x="10588" y="1"/>
                    </a:moveTo>
                    <a:cubicBezTo>
                      <a:pt x="4740" y="1"/>
                      <a:pt x="1" y="62"/>
                      <a:pt x="1" y="138"/>
                    </a:cubicBezTo>
                    <a:cubicBezTo>
                      <a:pt x="1" y="215"/>
                      <a:pt x="4742" y="277"/>
                      <a:pt x="10588" y="277"/>
                    </a:cubicBezTo>
                    <a:cubicBezTo>
                      <a:pt x="16436" y="277"/>
                      <a:pt x="21177" y="215"/>
                      <a:pt x="21177" y="138"/>
                    </a:cubicBezTo>
                    <a:cubicBezTo>
                      <a:pt x="21177" y="62"/>
                      <a:pt x="16437" y="1"/>
                      <a:pt x="10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3214125" y="1255100"/>
                <a:ext cx="6925" cy="460200"/>
              </a:xfrm>
              <a:custGeom>
                <a:avLst/>
                <a:gdLst/>
                <a:ahLst/>
                <a:cxnLst/>
                <a:rect l="l" t="t" r="r" b="b"/>
                <a:pathLst>
                  <a:path w="277" h="18408" extrusionOk="0">
                    <a:moveTo>
                      <a:pt x="139" y="0"/>
                    </a:moveTo>
                    <a:cubicBezTo>
                      <a:pt x="62" y="0"/>
                      <a:pt x="0" y="4123"/>
                      <a:pt x="0" y="9205"/>
                    </a:cubicBezTo>
                    <a:cubicBezTo>
                      <a:pt x="0" y="14288"/>
                      <a:pt x="62" y="18408"/>
                      <a:pt x="139" y="18408"/>
                    </a:cubicBezTo>
                    <a:cubicBezTo>
                      <a:pt x="215" y="18408"/>
                      <a:pt x="276" y="14289"/>
                      <a:pt x="276" y="9205"/>
                    </a:cubicBezTo>
                    <a:cubicBezTo>
                      <a:pt x="276" y="4121"/>
                      <a:pt x="21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a:off x="3116500" y="1370275"/>
                <a:ext cx="38875" cy="37400"/>
              </a:xfrm>
              <a:custGeom>
                <a:avLst/>
                <a:gdLst/>
                <a:ahLst/>
                <a:cxnLst/>
                <a:rect l="l" t="t" r="r" b="b"/>
                <a:pathLst>
                  <a:path w="1555" h="1496" extrusionOk="0">
                    <a:moveTo>
                      <a:pt x="806" y="1"/>
                    </a:moveTo>
                    <a:cubicBezTo>
                      <a:pt x="505" y="1"/>
                      <a:pt x="232" y="183"/>
                      <a:pt x="116" y="462"/>
                    </a:cubicBezTo>
                    <a:cubicBezTo>
                      <a:pt x="1" y="742"/>
                      <a:pt x="65" y="1063"/>
                      <a:pt x="278" y="1277"/>
                    </a:cubicBezTo>
                    <a:cubicBezTo>
                      <a:pt x="421" y="1419"/>
                      <a:pt x="612" y="1495"/>
                      <a:pt x="807" y="1495"/>
                    </a:cubicBezTo>
                    <a:cubicBezTo>
                      <a:pt x="903" y="1495"/>
                      <a:pt x="1000" y="1477"/>
                      <a:pt x="1092" y="1438"/>
                    </a:cubicBezTo>
                    <a:cubicBezTo>
                      <a:pt x="1372" y="1323"/>
                      <a:pt x="1554" y="1051"/>
                      <a:pt x="1554" y="748"/>
                    </a:cubicBezTo>
                    <a:cubicBezTo>
                      <a:pt x="1554" y="335"/>
                      <a:pt x="1219" y="1"/>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3116500" y="1529425"/>
                <a:ext cx="38875" cy="37400"/>
              </a:xfrm>
              <a:custGeom>
                <a:avLst/>
                <a:gdLst/>
                <a:ahLst/>
                <a:cxnLst/>
                <a:rect l="l" t="t" r="r" b="b"/>
                <a:pathLst>
                  <a:path w="1555" h="1496" extrusionOk="0">
                    <a:moveTo>
                      <a:pt x="806" y="1"/>
                    </a:moveTo>
                    <a:cubicBezTo>
                      <a:pt x="505" y="1"/>
                      <a:pt x="232" y="183"/>
                      <a:pt x="116" y="461"/>
                    </a:cubicBezTo>
                    <a:cubicBezTo>
                      <a:pt x="1" y="741"/>
                      <a:pt x="65" y="1063"/>
                      <a:pt x="278" y="1276"/>
                    </a:cubicBezTo>
                    <a:cubicBezTo>
                      <a:pt x="421" y="1419"/>
                      <a:pt x="613" y="1495"/>
                      <a:pt x="808" y="1495"/>
                    </a:cubicBezTo>
                    <a:cubicBezTo>
                      <a:pt x="904" y="1495"/>
                      <a:pt x="1000" y="1477"/>
                      <a:pt x="1092" y="1438"/>
                    </a:cubicBezTo>
                    <a:cubicBezTo>
                      <a:pt x="1372" y="1322"/>
                      <a:pt x="1554" y="1050"/>
                      <a:pt x="1554" y="747"/>
                    </a:cubicBezTo>
                    <a:cubicBezTo>
                      <a:pt x="1554" y="334"/>
                      <a:pt x="1219" y="1"/>
                      <a:pt x="8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2835400" y="2647900"/>
                <a:ext cx="529425" cy="6950"/>
              </a:xfrm>
              <a:custGeom>
                <a:avLst/>
                <a:gdLst/>
                <a:ahLst/>
                <a:cxnLst/>
                <a:rect l="l" t="t" r="r" b="b"/>
                <a:pathLst>
                  <a:path w="21177" h="278" extrusionOk="0">
                    <a:moveTo>
                      <a:pt x="10588" y="0"/>
                    </a:moveTo>
                    <a:cubicBezTo>
                      <a:pt x="4740" y="0"/>
                      <a:pt x="1" y="63"/>
                      <a:pt x="1" y="139"/>
                    </a:cubicBezTo>
                    <a:cubicBezTo>
                      <a:pt x="1" y="215"/>
                      <a:pt x="4742" y="277"/>
                      <a:pt x="10588" y="277"/>
                    </a:cubicBezTo>
                    <a:cubicBezTo>
                      <a:pt x="16436" y="277"/>
                      <a:pt x="21177" y="215"/>
                      <a:pt x="21177" y="139"/>
                    </a:cubicBezTo>
                    <a:cubicBezTo>
                      <a:pt x="21177" y="63"/>
                      <a:pt x="16437" y="0"/>
                      <a:pt x="10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9"/>
              <p:cNvSpPr/>
              <p:nvPr/>
            </p:nvSpPr>
            <p:spPr>
              <a:xfrm>
                <a:off x="3214125" y="2191175"/>
                <a:ext cx="6925" cy="460200"/>
              </a:xfrm>
              <a:custGeom>
                <a:avLst/>
                <a:gdLst/>
                <a:ahLst/>
                <a:cxnLst/>
                <a:rect l="l" t="t" r="r" b="b"/>
                <a:pathLst>
                  <a:path w="277" h="18408" extrusionOk="0">
                    <a:moveTo>
                      <a:pt x="139" y="0"/>
                    </a:moveTo>
                    <a:cubicBezTo>
                      <a:pt x="62" y="0"/>
                      <a:pt x="0" y="4121"/>
                      <a:pt x="0" y="9205"/>
                    </a:cubicBezTo>
                    <a:cubicBezTo>
                      <a:pt x="0" y="14288"/>
                      <a:pt x="62" y="18408"/>
                      <a:pt x="139" y="18408"/>
                    </a:cubicBezTo>
                    <a:cubicBezTo>
                      <a:pt x="215" y="18408"/>
                      <a:pt x="276" y="14289"/>
                      <a:pt x="276" y="9205"/>
                    </a:cubicBezTo>
                    <a:cubicBezTo>
                      <a:pt x="276" y="4120"/>
                      <a:pt x="215"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p:cNvSpPr/>
              <p:nvPr/>
            </p:nvSpPr>
            <p:spPr>
              <a:xfrm>
                <a:off x="3117975" y="2306350"/>
                <a:ext cx="37400" cy="37375"/>
              </a:xfrm>
              <a:custGeom>
                <a:avLst/>
                <a:gdLst/>
                <a:ahLst/>
                <a:cxnLst/>
                <a:rect l="l" t="t" r="r" b="b"/>
                <a:pathLst>
                  <a:path w="1496" h="1495" extrusionOk="0">
                    <a:moveTo>
                      <a:pt x="747" y="0"/>
                    </a:moveTo>
                    <a:cubicBezTo>
                      <a:pt x="334" y="0"/>
                      <a:pt x="1" y="335"/>
                      <a:pt x="1" y="748"/>
                    </a:cubicBezTo>
                    <a:cubicBezTo>
                      <a:pt x="1" y="1160"/>
                      <a:pt x="334" y="1495"/>
                      <a:pt x="747" y="1495"/>
                    </a:cubicBezTo>
                    <a:cubicBezTo>
                      <a:pt x="1160" y="1495"/>
                      <a:pt x="1495" y="1160"/>
                      <a:pt x="1495" y="748"/>
                    </a:cubicBezTo>
                    <a:cubicBezTo>
                      <a:pt x="1495" y="335"/>
                      <a:pt x="1160" y="0"/>
                      <a:pt x="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3117975" y="2465475"/>
                <a:ext cx="37400" cy="37400"/>
              </a:xfrm>
              <a:custGeom>
                <a:avLst/>
                <a:gdLst/>
                <a:ahLst/>
                <a:cxnLst/>
                <a:rect l="l" t="t" r="r" b="b"/>
                <a:pathLst>
                  <a:path w="1496" h="1496" extrusionOk="0">
                    <a:moveTo>
                      <a:pt x="747" y="0"/>
                    </a:moveTo>
                    <a:cubicBezTo>
                      <a:pt x="334" y="0"/>
                      <a:pt x="1" y="335"/>
                      <a:pt x="1" y="748"/>
                    </a:cubicBezTo>
                    <a:cubicBezTo>
                      <a:pt x="1" y="1161"/>
                      <a:pt x="334" y="1496"/>
                      <a:pt x="747" y="1496"/>
                    </a:cubicBezTo>
                    <a:cubicBezTo>
                      <a:pt x="1160" y="1496"/>
                      <a:pt x="1495" y="1161"/>
                      <a:pt x="1495" y="748"/>
                    </a:cubicBezTo>
                    <a:cubicBezTo>
                      <a:pt x="1495" y="335"/>
                      <a:pt x="1160" y="0"/>
                      <a:pt x="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2835400" y="2184050"/>
                <a:ext cx="529425" cy="6925"/>
              </a:xfrm>
              <a:custGeom>
                <a:avLst/>
                <a:gdLst/>
                <a:ahLst/>
                <a:cxnLst/>
                <a:rect l="l" t="t" r="r" b="b"/>
                <a:pathLst>
                  <a:path w="21177" h="277" extrusionOk="0">
                    <a:moveTo>
                      <a:pt x="10588" y="0"/>
                    </a:moveTo>
                    <a:cubicBezTo>
                      <a:pt x="4742" y="0"/>
                      <a:pt x="1" y="62"/>
                      <a:pt x="1" y="139"/>
                    </a:cubicBezTo>
                    <a:cubicBezTo>
                      <a:pt x="1" y="215"/>
                      <a:pt x="4739" y="276"/>
                      <a:pt x="10588" y="276"/>
                    </a:cubicBezTo>
                    <a:cubicBezTo>
                      <a:pt x="16436" y="276"/>
                      <a:pt x="21177" y="215"/>
                      <a:pt x="21177" y="139"/>
                    </a:cubicBezTo>
                    <a:cubicBezTo>
                      <a:pt x="21177" y="62"/>
                      <a:pt x="16435" y="0"/>
                      <a:pt x="105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a:off x="2979175" y="1727300"/>
                <a:ext cx="6900" cy="460225"/>
              </a:xfrm>
              <a:custGeom>
                <a:avLst/>
                <a:gdLst/>
                <a:ahLst/>
                <a:cxnLst/>
                <a:rect l="l" t="t" r="r" b="b"/>
                <a:pathLst>
                  <a:path w="276" h="18409" extrusionOk="0">
                    <a:moveTo>
                      <a:pt x="137" y="1"/>
                    </a:moveTo>
                    <a:cubicBezTo>
                      <a:pt x="62" y="1"/>
                      <a:pt x="0" y="4122"/>
                      <a:pt x="0" y="9206"/>
                    </a:cubicBezTo>
                    <a:cubicBezTo>
                      <a:pt x="0" y="14288"/>
                      <a:pt x="62" y="18409"/>
                      <a:pt x="137" y="18409"/>
                    </a:cubicBezTo>
                    <a:cubicBezTo>
                      <a:pt x="214" y="18409"/>
                      <a:pt x="276" y="14290"/>
                      <a:pt x="276" y="9206"/>
                    </a:cubicBezTo>
                    <a:cubicBezTo>
                      <a:pt x="276" y="4121"/>
                      <a:pt x="214" y="1"/>
                      <a:pt x="1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3044850" y="1842500"/>
                <a:ext cx="38850" cy="37375"/>
              </a:xfrm>
              <a:custGeom>
                <a:avLst/>
                <a:gdLst/>
                <a:ahLst/>
                <a:cxnLst/>
                <a:rect l="l" t="t" r="r" b="b"/>
                <a:pathLst>
                  <a:path w="1554" h="1495" extrusionOk="0">
                    <a:moveTo>
                      <a:pt x="748" y="0"/>
                    </a:moveTo>
                    <a:cubicBezTo>
                      <a:pt x="335" y="0"/>
                      <a:pt x="0" y="335"/>
                      <a:pt x="0" y="748"/>
                    </a:cubicBezTo>
                    <a:cubicBezTo>
                      <a:pt x="0" y="1050"/>
                      <a:pt x="182" y="1323"/>
                      <a:pt x="462" y="1438"/>
                    </a:cubicBezTo>
                    <a:cubicBezTo>
                      <a:pt x="554" y="1476"/>
                      <a:pt x="650" y="1495"/>
                      <a:pt x="747" y="1495"/>
                    </a:cubicBezTo>
                    <a:cubicBezTo>
                      <a:pt x="941" y="1495"/>
                      <a:pt x="1133" y="1419"/>
                      <a:pt x="1276" y="1275"/>
                    </a:cubicBezTo>
                    <a:cubicBezTo>
                      <a:pt x="1489" y="1062"/>
                      <a:pt x="1553" y="741"/>
                      <a:pt x="1438" y="462"/>
                    </a:cubicBezTo>
                    <a:cubicBezTo>
                      <a:pt x="1322" y="183"/>
                      <a:pt x="1049" y="0"/>
                      <a:pt x="7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p:nvPr/>
            </p:nvSpPr>
            <p:spPr>
              <a:xfrm>
                <a:off x="3044850" y="2001625"/>
                <a:ext cx="38850" cy="37375"/>
              </a:xfrm>
              <a:custGeom>
                <a:avLst/>
                <a:gdLst/>
                <a:ahLst/>
                <a:cxnLst/>
                <a:rect l="l" t="t" r="r" b="b"/>
                <a:pathLst>
                  <a:path w="1554" h="1495" extrusionOk="0">
                    <a:moveTo>
                      <a:pt x="748" y="0"/>
                    </a:moveTo>
                    <a:cubicBezTo>
                      <a:pt x="335" y="0"/>
                      <a:pt x="0" y="335"/>
                      <a:pt x="0" y="748"/>
                    </a:cubicBezTo>
                    <a:cubicBezTo>
                      <a:pt x="0" y="1049"/>
                      <a:pt x="182" y="1323"/>
                      <a:pt x="462" y="1438"/>
                    </a:cubicBezTo>
                    <a:cubicBezTo>
                      <a:pt x="554" y="1476"/>
                      <a:pt x="651" y="1495"/>
                      <a:pt x="747" y="1495"/>
                    </a:cubicBezTo>
                    <a:cubicBezTo>
                      <a:pt x="941" y="1495"/>
                      <a:pt x="1133" y="1419"/>
                      <a:pt x="1276" y="1276"/>
                    </a:cubicBezTo>
                    <a:cubicBezTo>
                      <a:pt x="1489" y="1062"/>
                      <a:pt x="1553" y="740"/>
                      <a:pt x="1438" y="462"/>
                    </a:cubicBezTo>
                    <a:cubicBezTo>
                      <a:pt x="1322" y="182"/>
                      <a:pt x="1049" y="0"/>
                      <a:pt x="7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9"/>
              <p:cNvSpPr/>
              <p:nvPr/>
            </p:nvSpPr>
            <p:spPr>
              <a:xfrm>
                <a:off x="2868175" y="1074800"/>
                <a:ext cx="126500" cy="225750"/>
              </a:xfrm>
              <a:custGeom>
                <a:avLst/>
                <a:gdLst/>
                <a:ahLst/>
                <a:cxnLst/>
                <a:rect l="l" t="t" r="r" b="b"/>
                <a:pathLst>
                  <a:path w="5060" h="9030" extrusionOk="0">
                    <a:moveTo>
                      <a:pt x="5025" y="1"/>
                    </a:moveTo>
                    <a:cubicBezTo>
                      <a:pt x="4993" y="1"/>
                      <a:pt x="4860" y="61"/>
                      <a:pt x="4643" y="174"/>
                    </a:cubicBezTo>
                    <a:cubicBezTo>
                      <a:pt x="4494" y="247"/>
                      <a:pt x="4350" y="333"/>
                      <a:pt x="4214" y="431"/>
                    </a:cubicBezTo>
                    <a:cubicBezTo>
                      <a:pt x="4054" y="540"/>
                      <a:pt x="3864" y="658"/>
                      <a:pt x="3679" y="821"/>
                    </a:cubicBezTo>
                    <a:cubicBezTo>
                      <a:pt x="3287" y="1119"/>
                      <a:pt x="2878" y="1543"/>
                      <a:pt x="2460" y="2042"/>
                    </a:cubicBezTo>
                    <a:cubicBezTo>
                      <a:pt x="2024" y="2597"/>
                      <a:pt x="1645" y="3193"/>
                      <a:pt x="1327" y="3825"/>
                    </a:cubicBezTo>
                    <a:cubicBezTo>
                      <a:pt x="656" y="5169"/>
                      <a:pt x="323" y="6496"/>
                      <a:pt x="159" y="7457"/>
                    </a:cubicBezTo>
                    <a:cubicBezTo>
                      <a:pt x="78" y="7938"/>
                      <a:pt x="32" y="8332"/>
                      <a:pt x="17" y="8604"/>
                    </a:cubicBezTo>
                    <a:cubicBezTo>
                      <a:pt x="1" y="8877"/>
                      <a:pt x="1" y="9028"/>
                      <a:pt x="20" y="9030"/>
                    </a:cubicBezTo>
                    <a:cubicBezTo>
                      <a:pt x="20" y="9030"/>
                      <a:pt x="20" y="9030"/>
                      <a:pt x="21" y="9030"/>
                    </a:cubicBezTo>
                    <a:cubicBezTo>
                      <a:pt x="66" y="9030"/>
                      <a:pt x="143" y="8434"/>
                      <a:pt x="350" y="7494"/>
                    </a:cubicBezTo>
                    <a:cubicBezTo>
                      <a:pt x="560" y="6554"/>
                      <a:pt x="918" y="5261"/>
                      <a:pt x="1572" y="3948"/>
                    </a:cubicBezTo>
                    <a:cubicBezTo>
                      <a:pt x="1882" y="3335"/>
                      <a:pt x="2247" y="2748"/>
                      <a:pt x="2658" y="2198"/>
                    </a:cubicBezTo>
                    <a:cubicBezTo>
                      <a:pt x="3055" y="1706"/>
                      <a:pt x="3438" y="1280"/>
                      <a:pt x="3805" y="969"/>
                    </a:cubicBezTo>
                    <a:cubicBezTo>
                      <a:pt x="4525" y="333"/>
                      <a:pt x="5060" y="48"/>
                      <a:pt x="5033" y="3"/>
                    </a:cubicBezTo>
                    <a:cubicBezTo>
                      <a:pt x="5032" y="2"/>
                      <a:pt x="5029" y="1"/>
                      <a:pt x="5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3045100" y="1050800"/>
                <a:ext cx="38925" cy="9425"/>
              </a:xfrm>
              <a:custGeom>
                <a:avLst/>
                <a:gdLst/>
                <a:ahLst/>
                <a:cxnLst/>
                <a:rect l="l" t="t" r="r" b="b"/>
                <a:pathLst>
                  <a:path w="1557" h="377" extrusionOk="0">
                    <a:moveTo>
                      <a:pt x="1290" y="1"/>
                    </a:moveTo>
                    <a:cubicBezTo>
                      <a:pt x="1149" y="1"/>
                      <a:pt x="960" y="18"/>
                      <a:pt x="756" y="53"/>
                    </a:cubicBezTo>
                    <a:cubicBezTo>
                      <a:pt x="333" y="125"/>
                      <a:pt x="0" y="244"/>
                      <a:pt x="13" y="318"/>
                    </a:cubicBezTo>
                    <a:cubicBezTo>
                      <a:pt x="20" y="357"/>
                      <a:pt x="117" y="377"/>
                      <a:pt x="267" y="377"/>
                    </a:cubicBezTo>
                    <a:cubicBezTo>
                      <a:pt x="408" y="377"/>
                      <a:pt x="597" y="359"/>
                      <a:pt x="802" y="325"/>
                    </a:cubicBezTo>
                    <a:cubicBezTo>
                      <a:pt x="1224" y="253"/>
                      <a:pt x="1556" y="134"/>
                      <a:pt x="1543" y="59"/>
                    </a:cubicBezTo>
                    <a:cubicBezTo>
                      <a:pt x="1537" y="20"/>
                      <a:pt x="1440" y="1"/>
                      <a:pt x="1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4218650" y="1018500"/>
                <a:ext cx="531025" cy="2068125"/>
              </a:xfrm>
              <a:custGeom>
                <a:avLst/>
                <a:gdLst/>
                <a:ahLst/>
                <a:cxnLst/>
                <a:rect l="l" t="t" r="r" b="b"/>
                <a:pathLst>
                  <a:path w="21241" h="82725" extrusionOk="0">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4218650" y="1018500"/>
                <a:ext cx="531025" cy="2068125"/>
              </a:xfrm>
              <a:custGeom>
                <a:avLst/>
                <a:gdLst/>
                <a:ahLst/>
                <a:cxnLst/>
                <a:rect l="l" t="t" r="r" b="b"/>
                <a:pathLst>
                  <a:path w="21241" h="82725" extrusionOk="0">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4218650" y="1251625"/>
                <a:ext cx="529425" cy="6950"/>
              </a:xfrm>
              <a:custGeom>
                <a:avLst/>
                <a:gdLst/>
                <a:ahLst/>
                <a:cxnLst/>
                <a:rect l="l" t="t" r="r" b="b"/>
                <a:pathLst>
                  <a:path w="21177" h="278" extrusionOk="0">
                    <a:moveTo>
                      <a:pt x="10588" y="1"/>
                    </a:moveTo>
                    <a:cubicBezTo>
                      <a:pt x="4741" y="1"/>
                      <a:pt x="1" y="63"/>
                      <a:pt x="1" y="139"/>
                    </a:cubicBezTo>
                    <a:cubicBezTo>
                      <a:pt x="1" y="215"/>
                      <a:pt x="4739" y="278"/>
                      <a:pt x="10588" y="278"/>
                    </a:cubicBezTo>
                    <a:cubicBezTo>
                      <a:pt x="16437" y="278"/>
                      <a:pt x="21176" y="215"/>
                      <a:pt x="21176" y="139"/>
                    </a:cubicBezTo>
                    <a:cubicBezTo>
                      <a:pt x="21176" y="63"/>
                      <a:pt x="16434" y="1"/>
                      <a:pt x="10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a:off x="4218650" y="1711850"/>
                <a:ext cx="529425" cy="6925"/>
              </a:xfrm>
              <a:custGeom>
                <a:avLst/>
                <a:gdLst/>
                <a:ahLst/>
                <a:cxnLst/>
                <a:rect l="l" t="t" r="r" b="b"/>
                <a:pathLst>
                  <a:path w="21177" h="277" extrusionOk="0">
                    <a:moveTo>
                      <a:pt x="10588" y="1"/>
                    </a:moveTo>
                    <a:cubicBezTo>
                      <a:pt x="4741" y="1"/>
                      <a:pt x="1" y="62"/>
                      <a:pt x="1" y="138"/>
                    </a:cubicBezTo>
                    <a:cubicBezTo>
                      <a:pt x="1" y="215"/>
                      <a:pt x="4739" y="277"/>
                      <a:pt x="10588" y="277"/>
                    </a:cubicBezTo>
                    <a:cubicBezTo>
                      <a:pt x="16437" y="277"/>
                      <a:pt x="21176" y="215"/>
                      <a:pt x="21176" y="138"/>
                    </a:cubicBezTo>
                    <a:cubicBezTo>
                      <a:pt x="21176" y="62"/>
                      <a:pt x="16434" y="1"/>
                      <a:pt x="10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9"/>
              <p:cNvSpPr/>
              <p:nvPr/>
            </p:nvSpPr>
            <p:spPr>
              <a:xfrm>
                <a:off x="4362400" y="1255100"/>
                <a:ext cx="6925" cy="460200"/>
              </a:xfrm>
              <a:custGeom>
                <a:avLst/>
                <a:gdLst/>
                <a:ahLst/>
                <a:cxnLst/>
                <a:rect l="l" t="t" r="r" b="b"/>
                <a:pathLst>
                  <a:path w="277" h="18408" extrusionOk="0">
                    <a:moveTo>
                      <a:pt x="139" y="0"/>
                    </a:moveTo>
                    <a:cubicBezTo>
                      <a:pt x="62" y="0"/>
                      <a:pt x="1" y="4123"/>
                      <a:pt x="1" y="9205"/>
                    </a:cubicBezTo>
                    <a:cubicBezTo>
                      <a:pt x="1" y="14288"/>
                      <a:pt x="62" y="18408"/>
                      <a:pt x="139" y="18408"/>
                    </a:cubicBezTo>
                    <a:cubicBezTo>
                      <a:pt x="215" y="18408"/>
                      <a:pt x="277" y="14289"/>
                      <a:pt x="277" y="9205"/>
                    </a:cubicBezTo>
                    <a:cubicBezTo>
                      <a:pt x="277" y="4121"/>
                      <a:pt x="215" y="0"/>
                      <a:pt x="1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4428075" y="1370275"/>
                <a:ext cx="38875" cy="37400"/>
              </a:xfrm>
              <a:custGeom>
                <a:avLst/>
                <a:gdLst/>
                <a:ahLst/>
                <a:cxnLst/>
                <a:rect l="l" t="t" r="r" b="b"/>
                <a:pathLst>
                  <a:path w="1555" h="1496" extrusionOk="0">
                    <a:moveTo>
                      <a:pt x="749" y="1"/>
                    </a:moveTo>
                    <a:cubicBezTo>
                      <a:pt x="336" y="1"/>
                      <a:pt x="1" y="335"/>
                      <a:pt x="1" y="748"/>
                    </a:cubicBezTo>
                    <a:cubicBezTo>
                      <a:pt x="1" y="1051"/>
                      <a:pt x="183" y="1323"/>
                      <a:pt x="463" y="1438"/>
                    </a:cubicBezTo>
                    <a:cubicBezTo>
                      <a:pt x="555" y="1477"/>
                      <a:pt x="652" y="1495"/>
                      <a:pt x="748" y="1495"/>
                    </a:cubicBezTo>
                    <a:cubicBezTo>
                      <a:pt x="943" y="1495"/>
                      <a:pt x="1134" y="1419"/>
                      <a:pt x="1277" y="1277"/>
                    </a:cubicBezTo>
                    <a:cubicBezTo>
                      <a:pt x="1491" y="1063"/>
                      <a:pt x="1554" y="742"/>
                      <a:pt x="1439" y="462"/>
                    </a:cubicBezTo>
                    <a:cubicBezTo>
                      <a:pt x="1323" y="183"/>
                      <a:pt x="1051" y="1"/>
                      <a:pt x="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4428075" y="1529425"/>
                <a:ext cx="38875" cy="37400"/>
              </a:xfrm>
              <a:custGeom>
                <a:avLst/>
                <a:gdLst/>
                <a:ahLst/>
                <a:cxnLst/>
                <a:rect l="l" t="t" r="r" b="b"/>
                <a:pathLst>
                  <a:path w="1555" h="1496" extrusionOk="0">
                    <a:moveTo>
                      <a:pt x="749" y="1"/>
                    </a:moveTo>
                    <a:cubicBezTo>
                      <a:pt x="336" y="1"/>
                      <a:pt x="1" y="334"/>
                      <a:pt x="1" y="747"/>
                    </a:cubicBezTo>
                    <a:cubicBezTo>
                      <a:pt x="1" y="1050"/>
                      <a:pt x="183" y="1322"/>
                      <a:pt x="463" y="1438"/>
                    </a:cubicBezTo>
                    <a:cubicBezTo>
                      <a:pt x="555" y="1477"/>
                      <a:pt x="652" y="1495"/>
                      <a:pt x="748" y="1495"/>
                    </a:cubicBezTo>
                    <a:cubicBezTo>
                      <a:pt x="943" y="1495"/>
                      <a:pt x="1134" y="1419"/>
                      <a:pt x="1277" y="1276"/>
                    </a:cubicBezTo>
                    <a:cubicBezTo>
                      <a:pt x="1491" y="1063"/>
                      <a:pt x="1554" y="741"/>
                      <a:pt x="1439" y="461"/>
                    </a:cubicBezTo>
                    <a:cubicBezTo>
                      <a:pt x="1323" y="183"/>
                      <a:pt x="1051" y="1"/>
                      <a:pt x="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9"/>
              <p:cNvSpPr/>
              <p:nvPr/>
            </p:nvSpPr>
            <p:spPr>
              <a:xfrm>
                <a:off x="4218650" y="2647900"/>
                <a:ext cx="529425" cy="6950"/>
              </a:xfrm>
              <a:custGeom>
                <a:avLst/>
                <a:gdLst/>
                <a:ahLst/>
                <a:cxnLst/>
                <a:rect l="l" t="t" r="r" b="b"/>
                <a:pathLst>
                  <a:path w="21177" h="278" extrusionOk="0">
                    <a:moveTo>
                      <a:pt x="10588" y="0"/>
                    </a:moveTo>
                    <a:cubicBezTo>
                      <a:pt x="4741" y="0"/>
                      <a:pt x="1" y="63"/>
                      <a:pt x="1" y="139"/>
                    </a:cubicBezTo>
                    <a:cubicBezTo>
                      <a:pt x="1" y="215"/>
                      <a:pt x="4739" y="277"/>
                      <a:pt x="10588" y="277"/>
                    </a:cubicBezTo>
                    <a:cubicBezTo>
                      <a:pt x="16437" y="277"/>
                      <a:pt x="21176" y="215"/>
                      <a:pt x="21176" y="139"/>
                    </a:cubicBezTo>
                    <a:cubicBezTo>
                      <a:pt x="21176" y="63"/>
                      <a:pt x="16434" y="0"/>
                      <a:pt x="105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4362400" y="2191175"/>
                <a:ext cx="6925" cy="460200"/>
              </a:xfrm>
              <a:custGeom>
                <a:avLst/>
                <a:gdLst/>
                <a:ahLst/>
                <a:cxnLst/>
                <a:rect l="l" t="t" r="r" b="b"/>
                <a:pathLst>
                  <a:path w="277" h="18408" extrusionOk="0">
                    <a:moveTo>
                      <a:pt x="139" y="0"/>
                    </a:moveTo>
                    <a:cubicBezTo>
                      <a:pt x="62" y="0"/>
                      <a:pt x="1" y="4121"/>
                      <a:pt x="1" y="9205"/>
                    </a:cubicBezTo>
                    <a:cubicBezTo>
                      <a:pt x="1" y="14288"/>
                      <a:pt x="62" y="18408"/>
                      <a:pt x="139" y="18408"/>
                    </a:cubicBezTo>
                    <a:cubicBezTo>
                      <a:pt x="215" y="18408"/>
                      <a:pt x="277" y="14289"/>
                      <a:pt x="277" y="9205"/>
                    </a:cubicBezTo>
                    <a:cubicBezTo>
                      <a:pt x="277" y="4120"/>
                      <a:pt x="215" y="0"/>
                      <a:pt x="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4428075" y="2306350"/>
                <a:ext cx="37425" cy="37375"/>
              </a:xfrm>
              <a:custGeom>
                <a:avLst/>
                <a:gdLst/>
                <a:ahLst/>
                <a:cxnLst/>
                <a:rect l="l" t="t" r="r" b="b"/>
                <a:pathLst>
                  <a:path w="1497" h="1495" extrusionOk="0">
                    <a:moveTo>
                      <a:pt x="749" y="0"/>
                    </a:moveTo>
                    <a:cubicBezTo>
                      <a:pt x="336" y="0"/>
                      <a:pt x="1" y="335"/>
                      <a:pt x="1" y="748"/>
                    </a:cubicBezTo>
                    <a:cubicBezTo>
                      <a:pt x="1" y="1160"/>
                      <a:pt x="336" y="1495"/>
                      <a:pt x="749" y="1495"/>
                    </a:cubicBezTo>
                    <a:cubicBezTo>
                      <a:pt x="1162" y="1495"/>
                      <a:pt x="1496" y="1160"/>
                      <a:pt x="1496" y="748"/>
                    </a:cubicBezTo>
                    <a:cubicBezTo>
                      <a:pt x="1496" y="335"/>
                      <a:pt x="1162" y="0"/>
                      <a:pt x="7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4428075" y="2465475"/>
                <a:ext cx="37425" cy="37400"/>
              </a:xfrm>
              <a:custGeom>
                <a:avLst/>
                <a:gdLst/>
                <a:ahLst/>
                <a:cxnLst/>
                <a:rect l="l" t="t" r="r" b="b"/>
                <a:pathLst>
                  <a:path w="1497" h="1496" extrusionOk="0">
                    <a:moveTo>
                      <a:pt x="749" y="0"/>
                    </a:moveTo>
                    <a:cubicBezTo>
                      <a:pt x="336" y="0"/>
                      <a:pt x="1" y="335"/>
                      <a:pt x="1" y="748"/>
                    </a:cubicBezTo>
                    <a:cubicBezTo>
                      <a:pt x="1" y="1161"/>
                      <a:pt x="336" y="1496"/>
                      <a:pt x="749" y="1496"/>
                    </a:cubicBezTo>
                    <a:cubicBezTo>
                      <a:pt x="1162" y="1496"/>
                      <a:pt x="1496" y="1161"/>
                      <a:pt x="1496" y="748"/>
                    </a:cubicBezTo>
                    <a:cubicBezTo>
                      <a:pt x="1496" y="335"/>
                      <a:pt x="1162" y="0"/>
                      <a:pt x="7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4218650" y="2184050"/>
                <a:ext cx="529425" cy="6925"/>
              </a:xfrm>
              <a:custGeom>
                <a:avLst/>
                <a:gdLst/>
                <a:ahLst/>
                <a:cxnLst/>
                <a:rect l="l" t="t" r="r" b="b"/>
                <a:pathLst>
                  <a:path w="21177" h="277" extrusionOk="0">
                    <a:moveTo>
                      <a:pt x="10589" y="0"/>
                    </a:moveTo>
                    <a:cubicBezTo>
                      <a:pt x="4740" y="0"/>
                      <a:pt x="1" y="63"/>
                      <a:pt x="1" y="139"/>
                    </a:cubicBezTo>
                    <a:cubicBezTo>
                      <a:pt x="1" y="215"/>
                      <a:pt x="4743" y="276"/>
                      <a:pt x="10589" y="276"/>
                    </a:cubicBezTo>
                    <a:cubicBezTo>
                      <a:pt x="16436" y="276"/>
                      <a:pt x="21176" y="215"/>
                      <a:pt x="21176" y="139"/>
                    </a:cubicBezTo>
                    <a:cubicBezTo>
                      <a:pt x="21176" y="62"/>
                      <a:pt x="16437" y="0"/>
                      <a:pt x="105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4597375" y="1727300"/>
                <a:ext cx="6900" cy="460225"/>
              </a:xfrm>
              <a:custGeom>
                <a:avLst/>
                <a:gdLst/>
                <a:ahLst/>
                <a:cxnLst/>
                <a:rect l="l" t="t" r="r" b="b"/>
                <a:pathLst>
                  <a:path w="276" h="18409" extrusionOk="0">
                    <a:moveTo>
                      <a:pt x="139" y="1"/>
                    </a:moveTo>
                    <a:cubicBezTo>
                      <a:pt x="63" y="1"/>
                      <a:pt x="0" y="4122"/>
                      <a:pt x="0" y="9206"/>
                    </a:cubicBezTo>
                    <a:cubicBezTo>
                      <a:pt x="0" y="14288"/>
                      <a:pt x="63" y="18409"/>
                      <a:pt x="139" y="18409"/>
                    </a:cubicBezTo>
                    <a:cubicBezTo>
                      <a:pt x="216" y="18409"/>
                      <a:pt x="276" y="14290"/>
                      <a:pt x="276" y="9206"/>
                    </a:cubicBezTo>
                    <a:cubicBezTo>
                      <a:pt x="276" y="4121"/>
                      <a:pt x="214" y="1"/>
                      <a:pt x="1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4499750" y="1842500"/>
                <a:ext cx="38900" cy="37375"/>
              </a:xfrm>
              <a:custGeom>
                <a:avLst/>
                <a:gdLst/>
                <a:ahLst/>
                <a:cxnLst/>
                <a:rect l="l" t="t" r="r" b="b"/>
                <a:pathLst>
                  <a:path w="1556" h="1495" extrusionOk="0">
                    <a:moveTo>
                      <a:pt x="807" y="0"/>
                    </a:moveTo>
                    <a:cubicBezTo>
                      <a:pt x="505" y="0"/>
                      <a:pt x="233" y="183"/>
                      <a:pt x="117" y="462"/>
                    </a:cubicBezTo>
                    <a:cubicBezTo>
                      <a:pt x="1" y="741"/>
                      <a:pt x="65" y="1062"/>
                      <a:pt x="279" y="1275"/>
                    </a:cubicBezTo>
                    <a:cubicBezTo>
                      <a:pt x="422" y="1419"/>
                      <a:pt x="614" y="1495"/>
                      <a:pt x="808" y="1495"/>
                    </a:cubicBezTo>
                    <a:cubicBezTo>
                      <a:pt x="904" y="1495"/>
                      <a:pt x="1001" y="1476"/>
                      <a:pt x="1094" y="1438"/>
                    </a:cubicBezTo>
                    <a:cubicBezTo>
                      <a:pt x="1373" y="1323"/>
                      <a:pt x="1555" y="1050"/>
                      <a:pt x="1555" y="748"/>
                    </a:cubicBezTo>
                    <a:cubicBezTo>
                      <a:pt x="1555" y="335"/>
                      <a:pt x="1220"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a:off x="4499750" y="2001625"/>
                <a:ext cx="38900" cy="37375"/>
              </a:xfrm>
              <a:custGeom>
                <a:avLst/>
                <a:gdLst/>
                <a:ahLst/>
                <a:cxnLst/>
                <a:rect l="l" t="t" r="r" b="b"/>
                <a:pathLst>
                  <a:path w="1556" h="1495" extrusionOk="0">
                    <a:moveTo>
                      <a:pt x="807" y="0"/>
                    </a:moveTo>
                    <a:cubicBezTo>
                      <a:pt x="505" y="0"/>
                      <a:pt x="233" y="182"/>
                      <a:pt x="117" y="462"/>
                    </a:cubicBezTo>
                    <a:cubicBezTo>
                      <a:pt x="1" y="740"/>
                      <a:pt x="65" y="1062"/>
                      <a:pt x="279" y="1276"/>
                    </a:cubicBezTo>
                    <a:cubicBezTo>
                      <a:pt x="422" y="1419"/>
                      <a:pt x="613" y="1495"/>
                      <a:pt x="808" y="1495"/>
                    </a:cubicBezTo>
                    <a:cubicBezTo>
                      <a:pt x="904" y="1495"/>
                      <a:pt x="1001" y="1476"/>
                      <a:pt x="1094" y="1438"/>
                    </a:cubicBezTo>
                    <a:cubicBezTo>
                      <a:pt x="1373" y="1323"/>
                      <a:pt x="1555" y="1049"/>
                      <a:pt x="1555" y="748"/>
                    </a:cubicBezTo>
                    <a:cubicBezTo>
                      <a:pt x="1555" y="335"/>
                      <a:pt x="1220" y="0"/>
                      <a:pt x="8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4588775" y="1074800"/>
                <a:ext cx="126500" cy="225750"/>
              </a:xfrm>
              <a:custGeom>
                <a:avLst/>
                <a:gdLst/>
                <a:ahLst/>
                <a:cxnLst/>
                <a:rect l="l" t="t" r="r" b="b"/>
                <a:pathLst>
                  <a:path w="5060" h="9030" extrusionOk="0">
                    <a:moveTo>
                      <a:pt x="34" y="1"/>
                    </a:moveTo>
                    <a:cubicBezTo>
                      <a:pt x="30" y="1"/>
                      <a:pt x="27" y="2"/>
                      <a:pt x="26" y="3"/>
                    </a:cubicBezTo>
                    <a:cubicBezTo>
                      <a:pt x="0" y="48"/>
                      <a:pt x="535" y="333"/>
                      <a:pt x="1255" y="969"/>
                    </a:cubicBezTo>
                    <a:cubicBezTo>
                      <a:pt x="1620" y="1280"/>
                      <a:pt x="2004" y="1706"/>
                      <a:pt x="2400" y="2198"/>
                    </a:cubicBezTo>
                    <a:cubicBezTo>
                      <a:pt x="2813" y="2748"/>
                      <a:pt x="3176" y="3335"/>
                      <a:pt x="3487" y="3948"/>
                    </a:cubicBezTo>
                    <a:cubicBezTo>
                      <a:pt x="4142" y="5261"/>
                      <a:pt x="4500" y="6554"/>
                      <a:pt x="4710" y="7494"/>
                    </a:cubicBezTo>
                    <a:cubicBezTo>
                      <a:pt x="4917" y="8434"/>
                      <a:pt x="4994" y="9030"/>
                      <a:pt x="5039" y="9030"/>
                    </a:cubicBezTo>
                    <a:cubicBezTo>
                      <a:pt x="5040" y="9030"/>
                      <a:pt x="5040" y="9030"/>
                      <a:pt x="5040" y="9030"/>
                    </a:cubicBezTo>
                    <a:cubicBezTo>
                      <a:pt x="5059" y="9028"/>
                      <a:pt x="5059" y="8878"/>
                      <a:pt x="5043" y="8604"/>
                    </a:cubicBezTo>
                    <a:cubicBezTo>
                      <a:pt x="5029" y="8332"/>
                      <a:pt x="4981" y="7939"/>
                      <a:pt x="4902" y="7457"/>
                    </a:cubicBezTo>
                    <a:cubicBezTo>
                      <a:pt x="4737" y="6496"/>
                      <a:pt x="4404" y="5169"/>
                      <a:pt x="3734" y="3825"/>
                    </a:cubicBezTo>
                    <a:cubicBezTo>
                      <a:pt x="3415" y="3193"/>
                      <a:pt x="3036" y="2597"/>
                      <a:pt x="2600" y="2042"/>
                    </a:cubicBezTo>
                    <a:cubicBezTo>
                      <a:pt x="2182" y="1543"/>
                      <a:pt x="1772" y="1119"/>
                      <a:pt x="1381" y="821"/>
                    </a:cubicBezTo>
                    <a:cubicBezTo>
                      <a:pt x="1196" y="658"/>
                      <a:pt x="1006" y="540"/>
                      <a:pt x="846" y="431"/>
                    </a:cubicBezTo>
                    <a:cubicBezTo>
                      <a:pt x="710" y="333"/>
                      <a:pt x="566" y="247"/>
                      <a:pt x="416" y="174"/>
                    </a:cubicBezTo>
                    <a:cubicBezTo>
                      <a:pt x="200" y="61"/>
                      <a:pt x="66" y="1"/>
                      <a:pt x="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4499425" y="1050800"/>
                <a:ext cx="38925" cy="9425"/>
              </a:xfrm>
              <a:custGeom>
                <a:avLst/>
                <a:gdLst/>
                <a:ahLst/>
                <a:cxnLst/>
                <a:rect l="l" t="t" r="r" b="b"/>
                <a:pathLst>
                  <a:path w="1557" h="377" extrusionOk="0">
                    <a:moveTo>
                      <a:pt x="267" y="1"/>
                    </a:moveTo>
                    <a:cubicBezTo>
                      <a:pt x="117" y="1"/>
                      <a:pt x="20" y="20"/>
                      <a:pt x="14" y="59"/>
                    </a:cubicBezTo>
                    <a:cubicBezTo>
                      <a:pt x="1" y="134"/>
                      <a:pt x="333" y="253"/>
                      <a:pt x="756" y="325"/>
                    </a:cubicBezTo>
                    <a:cubicBezTo>
                      <a:pt x="961" y="359"/>
                      <a:pt x="1149" y="377"/>
                      <a:pt x="1290" y="377"/>
                    </a:cubicBezTo>
                    <a:cubicBezTo>
                      <a:pt x="1440" y="377"/>
                      <a:pt x="1537" y="357"/>
                      <a:pt x="1544" y="318"/>
                    </a:cubicBezTo>
                    <a:cubicBezTo>
                      <a:pt x="1557" y="244"/>
                      <a:pt x="1225" y="125"/>
                      <a:pt x="803" y="53"/>
                    </a:cubicBezTo>
                    <a:cubicBezTo>
                      <a:pt x="597" y="18"/>
                      <a:pt x="409" y="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9"/>
              <p:cNvSpPr/>
              <p:nvPr/>
            </p:nvSpPr>
            <p:spPr>
              <a:xfrm>
                <a:off x="3364800" y="238125"/>
                <a:ext cx="857250" cy="3413275"/>
              </a:xfrm>
              <a:custGeom>
                <a:avLst/>
                <a:gdLst/>
                <a:ahLst/>
                <a:cxnLst/>
                <a:rect l="l" t="t" r="r" b="b"/>
                <a:pathLst>
                  <a:path w="34290" h="136531" extrusionOk="0">
                    <a:moveTo>
                      <a:pt x="15343" y="0"/>
                    </a:moveTo>
                    <a:cubicBezTo>
                      <a:pt x="13406" y="0"/>
                      <a:pt x="11640" y="1104"/>
                      <a:pt x="10792" y="2845"/>
                    </a:cubicBezTo>
                    <a:lnTo>
                      <a:pt x="3343" y="16905"/>
                    </a:lnTo>
                    <a:cubicBezTo>
                      <a:pt x="1147" y="21048"/>
                      <a:pt x="1" y="25664"/>
                      <a:pt x="1" y="30352"/>
                    </a:cubicBezTo>
                    <a:lnTo>
                      <a:pt x="1" y="128187"/>
                    </a:lnTo>
                    <a:lnTo>
                      <a:pt x="13062" y="136530"/>
                    </a:lnTo>
                    <a:lnTo>
                      <a:pt x="22117" y="136530"/>
                    </a:lnTo>
                    <a:lnTo>
                      <a:pt x="34289" y="128187"/>
                    </a:lnTo>
                    <a:lnTo>
                      <a:pt x="34289" y="30784"/>
                    </a:lnTo>
                    <a:cubicBezTo>
                      <a:pt x="34289" y="26290"/>
                      <a:pt x="33235" y="21858"/>
                      <a:pt x="31211" y="17846"/>
                    </a:cubicBezTo>
                    <a:lnTo>
                      <a:pt x="23611" y="2782"/>
                    </a:lnTo>
                    <a:cubicBezTo>
                      <a:pt x="22750" y="1076"/>
                      <a:pt x="21002" y="0"/>
                      <a:pt x="19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2543450" y="1788275"/>
                <a:ext cx="821375" cy="1459900"/>
              </a:xfrm>
              <a:custGeom>
                <a:avLst/>
                <a:gdLst/>
                <a:ahLst/>
                <a:cxnLst/>
                <a:rect l="l" t="t" r="r" b="b"/>
                <a:pathLst>
                  <a:path w="32855" h="58396" extrusionOk="0">
                    <a:moveTo>
                      <a:pt x="32855" y="0"/>
                    </a:moveTo>
                    <a:cubicBezTo>
                      <a:pt x="32855" y="0"/>
                      <a:pt x="27481" y="23309"/>
                      <a:pt x="13740" y="33614"/>
                    </a:cubicBezTo>
                    <a:cubicBezTo>
                      <a:pt x="0" y="43920"/>
                      <a:pt x="0" y="58396"/>
                      <a:pt x="0" y="58396"/>
                    </a:cubicBezTo>
                    <a:lnTo>
                      <a:pt x="32855" y="58396"/>
                    </a:lnTo>
                    <a:lnTo>
                      <a:pt x="32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4222025" y="1788275"/>
                <a:ext cx="821375" cy="1459900"/>
              </a:xfrm>
              <a:custGeom>
                <a:avLst/>
                <a:gdLst/>
                <a:ahLst/>
                <a:cxnLst/>
                <a:rect l="l" t="t" r="r" b="b"/>
                <a:pathLst>
                  <a:path w="32855" h="58396" extrusionOk="0">
                    <a:moveTo>
                      <a:pt x="0" y="0"/>
                    </a:moveTo>
                    <a:lnTo>
                      <a:pt x="0" y="58396"/>
                    </a:lnTo>
                    <a:lnTo>
                      <a:pt x="32855" y="58396"/>
                    </a:lnTo>
                    <a:cubicBezTo>
                      <a:pt x="32855" y="58396"/>
                      <a:pt x="32855" y="43920"/>
                      <a:pt x="19115" y="33614"/>
                    </a:cubicBezTo>
                    <a:cubicBezTo>
                      <a:pt x="5374" y="23309"/>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2543450" y="1788275"/>
                <a:ext cx="821375" cy="1459900"/>
              </a:xfrm>
              <a:custGeom>
                <a:avLst/>
                <a:gdLst/>
                <a:ahLst/>
                <a:cxnLst/>
                <a:rect l="l" t="t" r="r" b="b"/>
                <a:pathLst>
                  <a:path w="32855" h="58396" extrusionOk="0">
                    <a:moveTo>
                      <a:pt x="32855" y="0"/>
                    </a:moveTo>
                    <a:cubicBezTo>
                      <a:pt x="32855" y="0"/>
                      <a:pt x="27481" y="23309"/>
                      <a:pt x="13740" y="33614"/>
                    </a:cubicBezTo>
                    <a:cubicBezTo>
                      <a:pt x="0" y="43920"/>
                      <a:pt x="0" y="58396"/>
                      <a:pt x="0" y="58396"/>
                    </a:cubicBezTo>
                    <a:lnTo>
                      <a:pt x="32855" y="58396"/>
                    </a:lnTo>
                    <a:lnTo>
                      <a:pt x="32855" y="0"/>
                    </a:lnTo>
                    <a:close/>
                  </a:path>
                </a:pathLst>
              </a:custGeom>
              <a:solidFill>
                <a:schemeClr val="accent2">
                  <a:alpha val="2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4222025" y="1788275"/>
                <a:ext cx="821375" cy="1459900"/>
              </a:xfrm>
              <a:custGeom>
                <a:avLst/>
                <a:gdLst/>
                <a:ahLst/>
                <a:cxnLst/>
                <a:rect l="l" t="t" r="r" b="b"/>
                <a:pathLst>
                  <a:path w="32855" h="58396" extrusionOk="0">
                    <a:moveTo>
                      <a:pt x="0" y="0"/>
                    </a:moveTo>
                    <a:lnTo>
                      <a:pt x="0" y="58396"/>
                    </a:lnTo>
                    <a:lnTo>
                      <a:pt x="32855" y="58396"/>
                    </a:lnTo>
                    <a:cubicBezTo>
                      <a:pt x="32855" y="58396"/>
                      <a:pt x="32855" y="43920"/>
                      <a:pt x="19115" y="33614"/>
                    </a:cubicBezTo>
                    <a:cubicBezTo>
                      <a:pt x="5374" y="23309"/>
                      <a:pt x="0" y="0"/>
                      <a:pt x="0" y="0"/>
                    </a:cubicBezTo>
                    <a:close/>
                  </a:path>
                </a:pathLst>
              </a:custGeom>
              <a:solidFill>
                <a:schemeClr val="accent2">
                  <a:alpha val="2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3567350" y="766300"/>
                <a:ext cx="452150" cy="310500"/>
              </a:xfrm>
              <a:custGeom>
                <a:avLst/>
                <a:gdLst/>
                <a:ahLst/>
                <a:cxnLst/>
                <a:rect l="l" t="t" r="r" b="b"/>
                <a:pathLst>
                  <a:path w="18086" h="12420" extrusionOk="0">
                    <a:moveTo>
                      <a:pt x="6210" y="0"/>
                    </a:moveTo>
                    <a:cubicBezTo>
                      <a:pt x="2781" y="0"/>
                      <a:pt x="0" y="2780"/>
                      <a:pt x="0" y="6210"/>
                    </a:cubicBezTo>
                    <a:cubicBezTo>
                      <a:pt x="0" y="9640"/>
                      <a:pt x="2781" y="12419"/>
                      <a:pt x="6210" y="12419"/>
                    </a:cubicBezTo>
                    <a:lnTo>
                      <a:pt x="11876" y="12419"/>
                    </a:lnTo>
                    <a:cubicBezTo>
                      <a:pt x="15305" y="12419"/>
                      <a:pt x="18086" y="9640"/>
                      <a:pt x="18086" y="6210"/>
                    </a:cubicBezTo>
                    <a:cubicBezTo>
                      <a:pt x="18086" y="2780"/>
                      <a:pt x="15305" y="0"/>
                      <a:pt x="118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3364800" y="3356850"/>
                <a:ext cx="857250" cy="294550"/>
              </a:xfrm>
              <a:custGeom>
                <a:avLst/>
                <a:gdLst/>
                <a:ahLst/>
                <a:cxnLst/>
                <a:rect l="l" t="t" r="r" b="b"/>
                <a:pathLst>
                  <a:path w="34290" h="11782" extrusionOk="0">
                    <a:moveTo>
                      <a:pt x="1" y="0"/>
                    </a:moveTo>
                    <a:lnTo>
                      <a:pt x="1" y="3438"/>
                    </a:lnTo>
                    <a:lnTo>
                      <a:pt x="13062" y="11781"/>
                    </a:lnTo>
                    <a:lnTo>
                      <a:pt x="22117" y="11781"/>
                    </a:lnTo>
                    <a:lnTo>
                      <a:pt x="34289" y="3438"/>
                    </a:lnTo>
                    <a:lnTo>
                      <a:pt x="34289" y="0"/>
                    </a:lnTo>
                    <a:close/>
                  </a:path>
                </a:pathLst>
              </a:custGeom>
              <a:solidFill>
                <a:schemeClr val="accent2">
                  <a:alpha val="2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8" name="Google Shape;558;p39"/>
          <p:cNvSpPr txBox="1">
            <a:spLocks noGrp="1"/>
          </p:cNvSpPr>
          <p:nvPr>
            <p:ph type="title"/>
          </p:nvPr>
        </p:nvSpPr>
        <p:spPr>
          <a:xfrm>
            <a:off x="842962" y="3219487"/>
            <a:ext cx="7458075" cy="841800"/>
          </a:xfrm>
          <a:prstGeom prst="rect">
            <a:avLst/>
          </a:prstGeom>
        </p:spPr>
        <p:txBody>
          <a:bodyPr spcFirstLastPara="1" wrap="square" lIns="91425" tIns="91425" rIns="91425" bIns="91425" anchor="b" anchorCtr="0">
            <a:noAutofit/>
          </a:bodyPr>
          <a:lstStyle/>
          <a:p>
            <a:pPr marL="91440" lvl="0" indent="0" algn="ctr" rtl="0">
              <a:spcBef>
                <a:spcPts val="0"/>
              </a:spcBef>
              <a:spcAft>
                <a:spcPts val="0"/>
              </a:spcAft>
              <a:buNone/>
            </a:pPr>
            <a:r>
              <a:rPr lang="vi-VN" dirty="0">
                <a:latin typeface="SVN-Aptima" panose="02040603050506020204" pitchFamily="18" charset="0"/>
              </a:rPr>
              <a:t>TỔNG QUAN</a:t>
            </a:r>
            <a:br>
              <a:rPr lang="vi-VN" dirty="0">
                <a:latin typeface="SVN-Aptima" panose="02040603050506020204" pitchFamily="18" charset="0"/>
              </a:rPr>
            </a:br>
            <a:r>
              <a:rPr lang="vi-VN" dirty="0">
                <a:latin typeface="SVN-Aptima" panose="02040603050506020204" pitchFamily="18" charset="0"/>
              </a:rPr>
              <a:t>VÀ CƠ SỞ LÝ THUYẾT</a:t>
            </a:r>
            <a:endParaRPr dirty="0">
              <a:latin typeface="SVN-Aptima" panose="02040603050506020204" pitchFamily="18" charset="0"/>
            </a:endParaRPr>
          </a:p>
        </p:txBody>
      </p:sp>
      <p:sp>
        <p:nvSpPr>
          <p:cNvPr id="560" name="Google Shape;560;p39"/>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vi-VN" dirty="0"/>
              <a:t>2</a:t>
            </a:r>
            <a:endParaRPr dirty="0"/>
          </a:p>
        </p:txBody>
      </p:sp>
    </p:spTree>
    <p:extLst>
      <p:ext uri="{BB962C8B-B14F-4D97-AF65-F5344CB8AC3E}">
        <p14:creationId xmlns:p14="http://schemas.microsoft.com/office/powerpoint/2010/main" val="2679301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7"/>
          <p:cNvSpPr txBox="1">
            <a:spLocks noGrp="1"/>
          </p:cNvSpPr>
          <p:nvPr>
            <p:ph type="title"/>
          </p:nvPr>
        </p:nvSpPr>
        <p:spPr>
          <a:xfrm>
            <a:off x="168826" y="460350"/>
            <a:ext cx="5059790" cy="755700"/>
          </a:xfrm>
          <a:prstGeom prst="rect">
            <a:avLst/>
          </a:prstGeom>
        </p:spPr>
        <p:txBody>
          <a:bodyPr spcFirstLastPara="1" wrap="square" lIns="91425" tIns="91425" rIns="91425" bIns="91425" anchor="b" anchorCtr="0">
            <a:noAutofit/>
          </a:bodyPr>
          <a:lstStyle/>
          <a:p>
            <a:pPr lvl="0"/>
            <a:r>
              <a:rPr lang="vi-VN" dirty="0">
                <a:latin typeface="SVN-Bio Sans" panose="020B0506020202040204" pitchFamily="34" charset="0"/>
              </a:rPr>
              <a:t>Tổng quan và cơ sở lý thuyết</a:t>
            </a:r>
            <a:br>
              <a:rPr lang="vi-VN" dirty="0">
                <a:latin typeface="SVN-Bio Sans" panose="020B0506020202040204" pitchFamily="34" charset="0"/>
              </a:rPr>
            </a:br>
            <a:r>
              <a:rPr lang="vi-VN" dirty="0">
                <a:latin typeface="SVN-Bio Sans" panose="020B0506020202040204" pitchFamily="34" charset="0"/>
              </a:rPr>
              <a:t>Đặt vấn đề</a:t>
            </a:r>
            <a:endParaRPr dirty="0">
              <a:latin typeface="SVN-Bio Sans" panose="020B0506020202040204" pitchFamily="34" charset="0"/>
            </a:endParaRPr>
          </a:p>
        </p:txBody>
      </p:sp>
      <p:sp>
        <p:nvSpPr>
          <p:cNvPr id="5" name="TextBox 4">
            <a:extLst>
              <a:ext uri="{FF2B5EF4-FFF2-40B4-BE49-F238E27FC236}">
                <a16:creationId xmlns:a16="http://schemas.microsoft.com/office/drawing/2014/main" id="{3A16ADB8-0928-4AEC-B0B1-59CBE391D224}"/>
              </a:ext>
            </a:extLst>
          </p:cNvPr>
          <p:cNvSpPr txBox="1"/>
          <p:nvPr/>
        </p:nvSpPr>
        <p:spPr>
          <a:xfrm>
            <a:off x="282177" y="1389045"/>
            <a:ext cx="8536781" cy="954107"/>
          </a:xfrm>
          <a:prstGeom prst="rect">
            <a:avLst/>
          </a:prstGeom>
          <a:noFill/>
        </p:spPr>
        <p:txBody>
          <a:bodyPr wrap="square">
            <a:spAutoFit/>
          </a:bodyPr>
          <a:lstStyle/>
          <a:p>
            <a:pPr algn="just"/>
            <a:r>
              <a:rPr lang="vi-VN" dirty="0">
                <a:latin typeface="+mj-lt"/>
              </a:rPr>
              <a:t>Với sự phổ biến của internet như hiện nay, khách hàng dễ dàng truy cập vào website của đơn vị kinh doanh vào mọi thời điểm trong ngày mà không phải phụ thuộc vào giờ giấc sinh hoạt của bản thân hay thời gian làm việc của hệ thống. Việc trao đổi thông tin có thể diễn ra dễ dàng mọi lúc mọi nơi, khách hàng dễ dàng tìm được sản phẩm ưng ý chỉ với một vài thao tác đơn giản.</a:t>
            </a:r>
          </a:p>
        </p:txBody>
      </p:sp>
      <p:sp>
        <p:nvSpPr>
          <p:cNvPr id="9" name="TextBox 8">
            <a:extLst>
              <a:ext uri="{FF2B5EF4-FFF2-40B4-BE49-F238E27FC236}">
                <a16:creationId xmlns:a16="http://schemas.microsoft.com/office/drawing/2014/main" id="{B619DCBE-4CEB-4FDD-BCAC-D698FC71EF9B}"/>
              </a:ext>
            </a:extLst>
          </p:cNvPr>
          <p:cNvSpPr txBox="1"/>
          <p:nvPr/>
        </p:nvSpPr>
        <p:spPr>
          <a:xfrm>
            <a:off x="282177" y="2671767"/>
            <a:ext cx="8536781" cy="523220"/>
          </a:xfrm>
          <a:prstGeom prst="rect">
            <a:avLst/>
          </a:prstGeom>
          <a:noFill/>
        </p:spPr>
        <p:txBody>
          <a:bodyPr wrap="square">
            <a:spAutoFit/>
          </a:bodyPr>
          <a:lstStyle/>
          <a:p>
            <a:r>
              <a:rPr lang="vi-VN" dirty="0">
                <a:latin typeface="+mj-lt"/>
              </a:rPr>
              <a:t>Xây dựng website đầy đủ các chức năng giới thiệu như sau: quản lý thông tin hệ thống, sản phẩm, khách hàng, danh mục, đặc điểm, tính năng, lợi ích, quản lý công việc, thống kê doanh thu,…</a:t>
            </a:r>
          </a:p>
        </p:txBody>
      </p:sp>
      <p:sp>
        <p:nvSpPr>
          <p:cNvPr id="11" name="TextBox 10">
            <a:extLst>
              <a:ext uri="{FF2B5EF4-FFF2-40B4-BE49-F238E27FC236}">
                <a16:creationId xmlns:a16="http://schemas.microsoft.com/office/drawing/2014/main" id="{9005944B-BFD0-448E-8ABE-55D9BA317A4B}"/>
              </a:ext>
            </a:extLst>
          </p:cNvPr>
          <p:cNvSpPr txBox="1"/>
          <p:nvPr/>
        </p:nvSpPr>
        <p:spPr>
          <a:xfrm>
            <a:off x="282177" y="3593203"/>
            <a:ext cx="8536780" cy="738664"/>
          </a:xfrm>
          <a:prstGeom prst="rect">
            <a:avLst/>
          </a:prstGeom>
          <a:noFill/>
        </p:spPr>
        <p:txBody>
          <a:bodyPr wrap="square">
            <a:spAutoFit/>
          </a:bodyPr>
          <a:lstStyle/>
          <a:p>
            <a:r>
              <a:rPr lang="vi-VN" dirty="0">
                <a:latin typeface="+mj-lt"/>
              </a:rPr>
              <a:t>Thực tế hiện nay, qua khảo sát em nhận thấy một vài điểm chung ở các website giới thiệu nói chung và website giới thiệu các giải pháp chuyển đổi số nói riêng: trình bày được các sản phẩm đang kinh doanh, truy cập đơn giản, giao diện cũ, không bắt mắt, chưa tối ưu, nhiều nơi sử dụng công nghệ cũ, tốc độ </a:t>
            </a:r>
            <a:r>
              <a:rPr lang="vi-VN">
                <a:latin typeface="+mj-lt"/>
              </a:rPr>
              <a:t>truy cập gặp nhiều </a:t>
            </a:r>
            <a:r>
              <a:rPr lang="vi-VN" dirty="0">
                <a:latin typeface="+mj-lt"/>
              </a:rPr>
              <a:t>hạn chế.</a:t>
            </a:r>
          </a:p>
        </p:txBody>
      </p:sp>
    </p:spTree>
    <p:extLst>
      <p:ext uri="{BB962C8B-B14F-4D97-AF65-F5344CB8AC3E}">
        <p14:creationId xmlns:p14="http://schemas.microsoft.com/office/powerpoint/2010/main" val="236997891"/>
      </p:ext>
    </p:extLst>
  </p:cSld>
  <p:clrMapOvr>
    <a:masterClrMapping/>
  </p:clrMapOvr>
</p:sld>
</file>

<file path=ppt/theme/theme1.xml><?xml version="1.0" encoding="utf-8"?>
<a:theme xmlns:a="http://schemas.openxmlformats.org/drawingml/2006/main" name="Intellectual Property Thesis by Slidesgo">
  <a:themeElements>
    <a:clrScheme name="Simple Light">
      <a:dk1>
        <a:srgbClr val="000000"/>
      </a:dk1>
      <a:lt1>
        <a:srgbClr val="FFFFFF"/>
      </a:lt1>
      <a:dk2>
        <a:srgbClr val="263238"/>
      </a:dk2>
      <a:lt2>
        <a:srgbClr val="EEEEEE"/>
      </a:lt2>
      <a:accent1>
        <a:srgbClr val="E8505B"/>
      </a:accent1>
      <a:accent2>
        <a:srgbClr val="455A64"/>
      </a:accent2>
      <a:accent3>
        <a:srgbClr val="263238"/>
      </a:accent3>
      <a:accent4>
        <a:srgbClr val="B78876"/>
      </a:accent4>
      <a:accent5>
        <a:srgbClr val="EBEBEB"/>
      </a:accent5>
      <a:accent6>
        <a:srgbClr val="AA655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365</TotalTime>
  <Words>5138</Words>
  <Application>Microsoft Office PowerPoint</Application>
  <PresentationFormat>On-screen Show (16:9)</PresentationFormat>
  <Paragraphs>658</Paragraphs>
  <Slides>25</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SVN-Amsi Narw Light</vt:lpstr>
      <vt:lpstr>Wingdings</vt:lpstr>
      <vt:lpstr>SVN-Aptima</vt:lpstr>
      <vt:lpstr>Arial</vt:lpstr>
      <vt:lpstr>SVN-Beauford</vt:lpstr>
      <vt:lpstr>Righteous</vt:lpstr>
      <vt:lpstr>SVN-Bio Sans</vt:lpstr>
      <vt:lpstr>Abel</vt:lpstr>
      <vt:lpstr>Times New Roman</vt:lpstr>
      <vt:lpstr>Intellectual Property Thesis by Slidesgo</vt:lpstr>
      <vt:lpstr>Xây dựng website giới thiệu các giải pháp chuyển đổi số của Viettel Solutions</vt:lpstr>
      <vt:lpstr>Tóm tắt</vt:lpstr>
      <vt:lpstr>Giới thiệu cơ quan thực tập và đặt vấn đề</vt:lpstr>
      <vt:lpstr>GIỚI THIỆU CƠ QUAN THỰC TẬP VÀ ĐẶT VẤN ĐỀ</vt:lpstr>
      <vt:lpstr>Giới thiệu cơ quan thực tập</vt:lpstr>
      <vt:lpstr>Đặt vấn đề Tính cấp thiết của đề tài</vt:lpstr>
      <vt:lpstr>Đặt vấn đề Mục tiêu nghiên cứu</vt:lpstr>
      <vt:lpstr>TỔNG QUAN VÀ CƠ SỞ LÝ THUYẾT</vt:lpstr>
      <vt:lpstr>Tổng quan và cơ sở lý thuyết Đặt vấn đề</vt:lpstr>
      <vt:lpstr>Phạm vi đề tài</vt:lpstr>
      <vt:lpstr>PHÂN TÍCH VÀ THIẾT KẾ HỆ THỐNG</vt:lpstr>
      <vt:lpstr>Phân tích và thiết kế hệ thống</vt:lpstr>
      <vt:lpstr>Yêu cầu thiết kế giao diện</vt:lpstr>
      <vt:lpstr>Phân quyền người dùng</vt:lpstr>
      <vt:lpstr>Sơ đồ usecase tổng quát</vt:lpstr>
      <vt:lpstr>PowerPoint Presentation</vt:lpstr>
      <vt:lpstr>PowerPoint Presentation</vt:lpstr>
      <vt:lpstr>PowerPoint Presentation</vt:lpstr>
      <vt:lpstr>PowerPoint Presentation</vt:lpstr>
      <vt:lpstr>PowerPoint Presentation</vt:lpstr>
      <vt:lpstr>PowerPoint Presentation</vt:lpstr>
      <vt:lpstr>KẾT LUẬN VÀ HƯỚNG PHÁT TRIỄN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website giới thiệu các giải pháp chuyển đổi số của Viettel Solutions</dc:title>
  <dc:creator>Phát Nguyễn Tấn</dc:creator>
  <cp:lastModifiedBy>Phát Nguyễn Tấn</cp:lastModifiedBy>
  <cp:revision>45</cp:revision>
  <dcterms:modified xsi:type="dcterms:W3CDTF">2022-04-24T10:20:07Z</dcterms:modified>
</cp:coreProperties>
</file>